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53" r:id="rId4"/>
  </p:sldMasterIdLst>
  <p:notesMasterIdLst>
    <p:notesMasterId r:id="rId11"/>
  </p:notesMasterIdLst>
  <p:sldIdLst>
    <p:sldId id="256" r:id="rId5"/>
    <p:sldId id="257" r:id="rId6"/>
    <p:sldId id="258" r:id="rId7"/>
    <p:sldId id="259" r:id="rId8"/>
    <p:sldId id="261" r:id="rId9"/>
    <p:sldId id="260" r:id="rId1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C6A6"/>
    <a:srgbClr val="18AF8E"/>
    <a:srgbClr val="00CC99"/>
    <a:srgbClr val="E1FFF8"/>
    <a:srgbClr val="C2FF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8D14FD-665A-4350-9A82-D446560CEE6D}" v="3970" dt="2024-05-16T23:03:19.6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5" d="100"/>
          <a:sy n="75" d="100"/>
        </p:scale>
        <p:origin x="2556" y="105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_rels/data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_rels/data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_rels/data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image" Target="../media/image13.png"/><Relationship Id="rId4" Type="http://schemas.openxmlformats.org/officeDocument/2006/relationships/image" Target="../media/image16.jpg"/></Relationships>
</file>

<file path=ppt/diagrams/_rels/data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image" Target="../media/image17.jpg"/><Relationship Id="rId4" Type="http://schemas.openxmlformats.org/officeDocument/2006/relationships/image" Target="../media/image20.jp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5.png"/></Relationships>
</file>

<file path=ppt/diagrams/_rels/drawing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5.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image" Target="../media/image13.png"/><Relationship Id="rId4" Type="http://schemas.openxmlformats.org/officeDocument/2006/relationships/image" Target="../media/image16.jpg"/></Relationships>
</file>

<file path=ppt/diagrams/_rels/drawing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image" Target="../media/image17.jpg"/><Relationship Id="rId4" Type="http://schemas.openxmlformats.org/officeDocument/2006/relationships/image" Target="../media/image20.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248C4E-FD45-448C-A88F-1A0001F3755A}" type="doc">
      <dgm:prSet loTypeId="urn:microsoft.com/office/officeart/2005/8/layout/hList2" loCatId="picture" qsTypeId="urn:microsoft.com/office/officeart/2005/8/quickstyle/simple1" qsCatId="simple" csTypeId="urn:microsoft.com/office/officeart/2005/8/colors/colorful1" csCatId="colorful" phldr="1"/>
      <dgm:spPr/>
      <dgm:t>
        <a:bodyPr/>
        <a:lstStyle/>
        <a:p>
          <a:endParaRPr lang="cs-CZ"/>
        </a:p>
      </dgm:t>
    </dgm:pt>
    <dgm:pt modelId="{5CAE058F-404B-40D5-8440-216672FB1000}">
      <dgm:prSet phldrT="[Text]"/>
      <dgm:spPr/>
      <dgm:t>
        <a:bodyPr/>
        <a:lstStyle/>
        <a:p>
          <a:r>
            <a:rPr lang="en-US"/>
            <a:t>Finland</a:t>
          </a:r>
          <a:endParaRPr lang="cs-CZ"/>
        </a:p>
      </dgm:t>
    </dgm:pt>
    <dgm:pt modelId="{1CE91BE3-FEE7-4E94-A84D-1083D21DA6E9}" type="parTrans" cxnId="{60E8F89A-9E87-4B74-A294-E6E6F2543284}">
      <dgm:prSet/>
      <dgm:spPr/>
      <dgm:t>
        <a:bodyPr/>
        <a:lstStyle/>
        <a:p>
          <a:endParaRPr lang="cs-CZ"/>
        </a:p>
      </dgm:t>
    </dgm:pt>
    <dgm:pt modelId="{B034D317-AB37-490C-A7A0-D8F37F746F02}" type="sibTrans" cxnId="{60E8F89A-9E87-4B74-A294-E6E6F2543284}">
      <dgm:prSet/>
      <dgm:spPr/>
      <dgm:t>
        <a:bodyPr/>
        <a:lstStyle/>
        <a:p>
          <a:endParaRPr lang="cs-CZ"/>
        </a:p>
      </dgm:t>
    </dgm:pt>
    <dgm:pt modelId="{C9067A8C-08E1-4D45-80BD-6E18D6629895}">
      <dgm:prSet phldrT="[Text]"/>
      <dgm:spPr/>
      <dgm:t>
        <a:bodyPr/>
        <a:lstStyle/>
        <a:p>
          <a:r>
            <a:rPr lang="en-US"/>
            <a:t>Greece</a:t>
          </a:r>
          <a:endParaRPr lang="cs-CZ"/>
        </a:p>
      </dgm:t>
    </dgm:pt>
    <dgm:pt modelId="{BE75B72C-0B05-4660-AF9D-D5A90B187169}" type="parTrans" cxnId="{3319B21E-20EF-4536-89FC-566A82448AB6}">
      <dgm:prSet/>
      <dgm:spPr/>
      <dgm:t>
        <a:bodyPr/>
        <a:lstStyle/>
        <a:p>
          <a:endParaRPr lang="cs-CZ"/>
        </a:p>
      </dgm:t>
    </dgm:pt>
    <dgm:pt modelId="{7177113A-9888-4FAD-95A6-42079D2D91B0}" type="sibTrans" cxnId="{3319B21E-20EF-4536-89FC-566A82448AB6}">
      <dgm:prSet/>
      <dgm:spPr/>
      <dgm:t>
        <a:bodyPr/>
        <a:lstStyle/>
        <a:p>
          <a:endParaRPr lang="cs-CZ"/>
        </a:p>
      </dgm:t>
    </dgm:pt>
    <dgm:pt modelId="{8A6B87A8-9F05-4042-B22B-2EE1C73D6BD4}">
      <dgm:prSet phldrT="[Text]" custT="1"/>
      <dgm:spPr/>
      <dgm:t>
        <a:bodyPr anchor="ctr"/>
        <a:lstStyle/>
        <a:p>
          <a:pPr>
            <a:buFontTx/>
            <a:buBlip>
              <a:blip xmlns:r="http://schemas.openxmlformats.org/officeDocument/2006/relationships" r:embed="rId1"/>
            </a:buBlip>
          </a:pPr>
          <a:r>
            <a:rPr lang="en-US" sz="1250"/>
            <a:t> The most common is </a:t>
          </a:r>
          <a:r>
            <a:rPr lang="en-US" sz="1250" b="1"/>
            <a:t>hands</a:t>
          </a:r>
          <a:r>
            <a:rPr lang="en-US" sz="1250"/>
            <a:t> </a:t>
          </a:r>
          <a:r>
            <a:rPr lang="en-US" sz="1250" b="1"/>
            <a:t>on</a:t>
          </a:r>
          <a:r>
            <a:rPr lang="en-US" sz="1250"/>
            <a:t> approach</a:t>
          </a:r>
          <a:endParaRPr lang="cs-CZ" sz="1250"/>
        </a:p>
      </dgm:t>
    </dgm:pt>
    <dgm:pt modelId="{69712E3B-7027-45F7-8876-987EC6FBA698}" type="parTrans" cxnId="{63C86DC3-A519-44BB-A0D2-91ACBB86DB57}">
      <dgm:prSet/>
      <dgm:spPr/>
      <dgm:t>
        <a:bodyPr/>
        <a:lstStyle/>
        <a:p>
          <a:endParaRPr lang="cs-CZ"/>
        </a:p>
      </dgm:t>
    </dgm:pt>
    <dgm:pt modelId="{65946186-61B7-4A3D-A13A-9C7BDE648EC9}" type="sibTrans" cxnId="{63C86DC3-A519-44BB-A0D2-91ACBB86DB57}">
      <dgm:prSet/>
      <dgm:spPr/>
      <dgm:t>
        <a:bodyPr/>
        <a:lstStyle/>
        <a:p>
          <a:endParaRPr lang="cs-CZ"/>
        </a:p>
      </dgm:t>
    </dgm:pt>
    <dgm:pt modelId="{7A01E988-AEFD-40B2-A749-8C82E949E91D}">
      <dgm:prSet phldrT="[Text]"/>
      <dgm:spPr/>
      <dgm:t>
        <a:bodyPr/>
        <a:lstStyle/>
        <a:p>
          <a:r>
            <a:rPr lang="en-US"/>
            <a:t>Czechia</a:t>
          </a:r>
          <a:endParaRPr lang="cs-CZ"/>
        </a:p>
      </dgm:t>
    </dgm:pt>
    <dgm:pt modelId="{A0B79D0F-CFD3-4323-B281-7C83A8239241}" type="parTrans" cxnId="{E480707E-A44C-435F-8C4C-18E8854CAE19}">
      <dgm:prSet/>
      <dgm:spPr/>
      <dgm:t>
        <a:bodyPr/>
        <a:lstStyle/>
        <a:p>
          <a:endParaRPr lang="cs-CZ"/>
        </a:p>
      </dgm:t>
    </dgm:pt>
    <dgm:pt modelId="{B7FD8C60-F9B3-44E0-91A9-1BB1F097C030}" type="sibTrans" cxnId="{E480707E-A44C-435F-8C4C-18E8854CAE19}">
      <dgm:prSet/>
      <dgm:spPr/>
      <dgm:t>
        <a:bodyPr/>
        <a:lstStyle/>
        <a:p>
          <a:endParaRPr lang="cs-CZ"/>
        </a:p>
      </dgm:t>
    </dgm:pt>
    <dgm:pt modelId="{9C5B963A-B9DA-4CC8-BFBE-6AD87B0BB7F5}">
      <dgm:prSet phldrT="[Text]" custT="1"/>
      <dgm:spPr/>
      <dgm:t>
        <a:bodyPr anchor="t"/>
        <a:lstStyle/>
        <a:p>
          <a:pPr>
            <a:buFontTx/>
            <a:buBlip>
              <a:blip xmlns:r="http://schemas.openxmlformats.org/officeDocument/2006/relationships" r:embed="rId2"/>
            </a:buBlip>
          </a:pPr>
          <a:r>
            <a:rPr lang="en-US" sz="1250"/>
            <a:t> </a:t>
          </a:r>
          <a:r>
            <a:rPr lang="en-US" sz="1250" b="1"/>
            <a:t>Hands-on,</a:t>
          </a:r>
          <a:r>
            <a:rPr lang="en-US" sz="1250"/>
            <a:t> focus on </a:t>
          </a:r>
          <a:r>
            <a:rPr lang="en-US" sz="1250" b="1"/>
            <a:t>manual medicine</a:t>
          </a:r>
          <a:r>
            <a:rPr lang="en-US" sz="1250"/>
            <a:t>, </a:t>
          </a:r>
          <a:r>
            <a:rPr lang="en-US" sz="1250" b="1"/>
            <a:t>exercising</a:t>
          </a:r>
          <a:r>
            <a:rPr lang="en-US" sz="1250"/>
            <a:t> is getting more popular</a:t>
          </a:r>
          <a:endParaRPr lang="cs-CZ" sz="1250"/>
        </a:p>
      </dgm:t>
    </dgm:pt>
    <dgm:pt modelId="{DF115AC2-26EE-46BB-8048-8158B6A7F0F4}" type="parTrans" cxnId="{100CF5F6-1A3B-401F-A400-2DA983F1384C}">
      <dgm:prSet/>
      <dgm:spPr/>
      <dgm:t>
        <a:bodyPr/>
        <a:lstStyle/>
        <a:p>
          <a:endParaRPr lang="cs-CZ"/>
        </a:p>
      </dgm:t>
    </dgm:pt>
    <dgm:pt modelId="{00563D59-0EEC-4A10-84A6-DE07DAEA8403}" type="sibTrans" cxnId="{100CF5F6-1A3B-401F-A400-2DA983F1384C}">
      <dgm:prSet/>
      <dgm:spPr/>
      <dgm:t>
        <a:bodyPr/>
        <a:lstStyle/>
        <a:p>
          <a:endParaRPr lang="cs-CZ"/>
        </a:p>
      </dgm:t>
    </dgm:pt>
    <dgm:pt modelId="{3666FE5E-06F8-4EB4-A18A-26CAD169923D}">
      <dgm:prSet phldrT="[Text]" custT="1"/>
      <dgm:spPr/>
      <dgm:t>
        <a:bodyPr anchor="t"/>
        <a:lstStyle/>
        <a:p>
          <a:pPr>
            <a:buFontTx/>
            <a:buBlip>
              <a:blip xmlns:r="http://schemas.openxmlformats.org/officeDocument/2006/relationships" r:embed="rId2"/>
            </a:buBlip>
          </a:pPr>
          <a:r>
            <a:rPr lang="en-US" sz="1250"/>
            <a:t> </a:t>
          </a:r>
          <a:r>
            <a:rPr lang="en-US" sz="1250" b="1"/>
            <a:t>Biopsychosocial </a:t>
          </a:r>
          <a:r>
            <a:rPr lang="en-US" sz="1250"/>
            <a:t>approach is highly recommended</a:t>
          </a:r>
          <a:endParaRPr lang="cs-CZ" sz="1250"/>
        </a:p>
      </dgm:t>
    </dgm:pt>
    <dgm:pt modelId="{E6DD002B-56EB-40BB-8BAF-816DBDA2C343}" type="parTrans" cxnId="{E6B17318-B5F0-4C9F-AB0C-0B37F857769F}">
      <dgm:prSet/>
      <dgm:spPr/>
      <dgm:t>
        <a:bodyPr/>
        <a:lstStyle/>
        <a:p>
          <a:endParaRPr lang="cs-CZ"/>
        </a:p>
      </dgm:t>
    </dgm:pt>
    <dgm:pt modelId="{834CC5F9-4BB6-4A7D-AFB4-ABA98DEDE991}" type="sibTrans" cxnId="{E6B17318-B5F0-4C9F-AB0C-0B37F857769F}">
      <dgm:prSet/>
      <dgm:spPr/>
      <dgm:t>
        <a:bodyPr/>
        <a:lstStyle/>
        <a:p>
          <a:endParaRPr lang="cs-CZ"/>
        </a:p>
      </dgm:t>
    </dgm:pt>
    <dgm:pt modelId="{591FD457-89D5-44AB-A989-9D5DBD3EACC8}">
      <dgm:prSet phldrT="[Text]" custT="1"/>
      <dgm:spPr/>
      <dgm:t>
        <a:bodyPr anchor="ctr"/>
        <a:lstStyle/>
        <a:p>
          <a:pPr>
            <a:buFontTx/>
            <a:buBlip>
              <a:blip xmlns:r="http://schemas.openxmlformats.org/officeDocument/2006/relationships" r:embed="rId1"/>
            </a:buBlip>
          </a:pPr>
          <a:r>
            <a:rPr lang="en-US" sz="1250"/>
            <a:t> Try to involve the </a:t>
          </a:r>
          <a:r>
            <a:rPr lang="en-US" sz="1250" b="1"/>
            <a:t>patient’s family </a:t>
          </a:r>
          <a:r>
            <a:rPr lang="en-US" sz="1250"/>
            <a:t>in the rehabilitation programs</a:t>
          </a:r>
          <a:endParaRPr lang="cs-CZ" sz="1250"/>
        </a:p>
      </dgm:t>
    </dgm:pt>
    <dgm:pt modelId="{12709F30-EC75-4A8F-8D14-5913909DDC9E}" type="parTrans" cxnId="{95BADD8A-863B-4252-9DB6-31E24C3243AD}">
      <dgm:prSet/>
      <dgm:spPr/>
      <dgm:t>
        <a:bodyPr/>
        <a:lstStyle/>
        <a:p>
          <a:endParaRPr lang="cs-CZ"/>
        </a:p>
      </dgm:t>
    </dgm:pt>
    <dgm:pt modelId="{FDC7857C-919B-4702-9595-B284FCF67412}" type="sibTrans" cxnId="{95BADD8A-863B-4252-9DB6-31E24C3243AD}">
      <dgm:prSet/>
      <dgm:spPr/>
      <dgm:t>
        <a:bodyPr/>
        <a:lstStyle/>
        <a:p>
          <a:endParaRPr lang="cs-CZ"/>
        </a:p>
      </dgm:t>
    </dgm:pt>
    <dgm:pt modelId="{5019D053-E6E4-47AA-BBD1-45E0FF8CC7AD}">
      <dgm:prSet phldrT="[Text]" custT="1"/>
      <dgm:spPr/>
      <dgm:t>
        <a:bodyPr anchor="ctr"/>
        <a:lstStyle/>
        <a:p>
          <a:pPr>
            <a:buFontTx/>
            <a:buBlip>
              <a:blip xmlns:r="http://schemas.openxmlformats.org/officeDocument/2006/relationships" r:embed="rId1"/>
            </a:buBlip>
          </a:pPr>
          <a:r>
            <a:rPr lang="en-US" sz="1250"/>
            <a:t> Emphasis on the </a:t>
          </a:r>
          <a:r>
            <a:rPr lang="en-US" sz="1250" b="1"/>
            <a:t>biopsychosocial</a:t>
          </a:r>
          <a:r>
            <a:rPr lang="en-US" sz="1250"/>
            <a:t> model </a:t>
          </a:r>
          <a:endParaRPr lang="cs-CZ" sz="1250"/>
        </a:p>
      </dgm:t>
    </dgm:pt>
    <dgm:pt modelId="{BDC13EDE-35EA-4A44-96DF-43EAA5143E6B}" type="parTrans" cxnId="{F43EC711-9C62-4940-9D40-82511D78A938}">
      <dgm:prSet/>
      <dgm:spPr/>
      <dgm:t>
        <a:bodyPr/>
        <a:lstStyle/>
        <a:p>
          <a:endParaRPr lang="cs-CZ"/>
        </a:p>
      </dgm:t>
    </dgm:pt>
    <dgm:pt modelId="{8A6A2E4C-D837-4BFC-A91B-89D219A9E356}" type="sibTrans" cxnId="{F43EC711-9C62-4940-9D40-82511D78A938}">
      <dgm:prSet/>
      <dgm:spPr/>
      <dgm:t>
        <a:bodyPr/>
        <a:lstStyle/>
        <a:p>
          <a:endParaRPr lang="cs-CZ"/>
        </a:p>
      </dgm:t>
    </dgm:pt>
    <dgm:pt modelId="{35912C00-21FD-4629-839A-2730FB866B4E}">
      <dgm:prSet phldrT="[Text]" custT="1"/>
      <dgm:spPr/>
      <dgm:t>
        <a:bodyPr anchor="ctr"/>
        <a:lstStyle/>
        <a:p>
          <a:pPr>
            <a:buFontTx/>
            <a:buBlip>
              <a:blip xmlns:r="http://schemas.openxmlformats.org/officeDocument/2006/relationships" r:embed="rId1"/>
            </a:buBlip>
          </a:pPr>
          <a:endParaRPr lang="cs-CZ" sz="1250"/>
        </a:p>
      </dgm:t>
    </dgm:pt>
    <dgm:pt modelId="{1BE72A83-452F-4773-8CFC-709FD6B626EF}" type="parTrans" cxnId="{E76889ED-B27C-4E31-BD9C-96AED4C8CC94}">
      <dgm:prSet/>
      <dgm:spPr/>
      <dgm:t>
        <a:bodyPr/>
        <a:lstStyle/>
        <a:p>
          <a:endParaRPr lang="cs-CZ"/>
        </a:p>
      </dgm:t>
    </dgm:pt>
    <dgm:pt modelId="{88B72FD6-CAAA-4938-98B1-7AB0A509E28B}" type="sibTrans" cxnId="{E76889ED-B27C-4E31-BD9C-96AED4C8CC94}">
      <dgm:prSet/>
      <dgm:spPr/>
      <dgm:t>
        <a:bodyPr/>
        <a:lstStyle/>
        <a:p>
          <a:endParaRPr lang="cs-CZ"/>
        </a:p>
      </dgm:t>
    </dgm:pt>
    <dgm:pt modelId="{F9FA6C31-DF14-4CCC-9A6C-6A89BEF52502}">
      <dgm:prSet phldrT="[Text]" custT="1"/>
      <dgm:spPr/>
      <dgm:t>
        <a:bodyPr anchor="ctr"/>
        <a:lstStyle/>
        <a:p>
          <a:pPr>
            <a:buFontTx/>
            <a:buBlip>
              <a:blip xmlns:r="http://schemas.openxmlformats.org/officeDocument/2006/relationships" r:embed="rId1"/>
            </a:buBlip>
          </a:pPr>
          <a:r>
            <a:rPr lang="en-US" sz="1250"/>
            <a:t> Participation in </a:t>
          </a:r>
          <a:r>
            <a:rPr lang="en-US" sz="1250" b="1"/>
            <a:t>group</a:t>
          </a:r>
          <a:r>
            <a:rPr lang="en-US" sz="1250"/>
            <a:t> rehabilitation programs</a:t>
          </a:r>
          <a:endParaRPr lang="cs-CZ" sz="1250"/>
        </a:p>
      </dgm:t>
    </dgm:pt>
    <dgm:pt modelId="{BA4C9DDE-BCC8-4E37-AB5F-76B0509B57A0}" type="parTrans" cxnId="{19F1B48C-F039-4343-BEE7-E1C2C282A923}">
      <dgm:prSet/>
      <dgm:spPr/>
      <dgm:t>
        <a:bodyPr/>
        <a:lstStyle/>
        <a:p>
          <a:endParaRPr lang="cs-CZ"/>
        </a:p>
      </dgm:t>
    </dgm:pt>
    <dgm:pt modelId="{C1008C47-645E-40C6-94E4-249E49537AEA}" type="sibTrans" cxnId="{19F1B48C-F039-4343-BEE7-E1C2C282A923}">
      <dgm:prSet/>
      <dgm:spPr/>
      <dgm:t>
        <a:bodyPr/>
        <a:lstStyle/>
        <a:p>
          <a:endParaRPr lang="cs-CZ"/>
        </a:p>
      </dgm:t>
    </dgm:pt>
    <dgm:pt modelId="{3346BE9E-C11A-4F7D-8592-A8699C1CFD22}">
      <dgm:prSet phldrT="[Text]" custT="1"/>
      <dgm:spPr/>
      <dgm:t>
        <a:bodyPr anchor="ctr"/>
        <a:lstStyle/>
        <a:p>
          <a:pPr>
            <a:buFontTx/>
            <a:buBlip>
              <a:blip xmlns:r="http://schemas.openxmlformats.org/officeDocument/2006/relationships" r:embed="rId1"/>
            </a:buBlip>
          </a:pPr>
          <a:endParaRPr lang="cs-CZ" sz="1250"/>
        </a:p>
      </dgm:t>
    </dgm:pt>
    <dgm:pt modelId="{947682C1-92AA-4C18-8EE2-80CBF5BA44E1}" type="parTrans" cxnId="{E8BE7792-B31F-46F2-BE6E-3D89B9E5586D}">
      <dgm:prSet/>
      <dgm:spPr/>
      <dgm:t>
        <a:bodyPr/>
        <a:lstStyle/>
        <a:p>
          <a:endParaRPr lang="cs-CZ"/>
        </a:p>
      </dgm:t>
    </dgm:pt>
    <dgm:pt modelId="{3B8DD3EE-AE59-429E-A731-859D03822E2A}" type="sibTrans" cxnId="{E8BE7792-B31F-46F2-BE6E-3D89B9E5586D}">
      <dgm:prSet/>
      <dgm:spPr/>
      <dgm:t>
        <a:bodyPr/>
        <a:lstStyle/>
        <a:p>
          <a:endParaRPr lang="cs-CZ"/>
        </a:p>
      </dgm:t>
    </dgm:pt>
    <dgm:pt modelId="{8891A6BA-4FD7-434E-BEF9-738C65DBB858}">
      <dgm:prSet phldrT="[Text]" custT="1"/>
      <dgm:spPr/>
      <dgm:t>
        <a:bodyPr anchor="ctr"/>
        <a:lstStyle/>
        <a:p>
          <a:pPr>
            <a:buFontTx/>
            <a:buBlip>
              <a:blip xmlns:r="http://schemas.openxmlformats.org/officeDocument/2006/relationships" r:embed="rId1"/>
            </a:buBlip>
          </a:pPr>
          <a:endParaRPr lang="cs-CZ" sz="1250"/>
        </a:p>
      </dgm:t>
    </dgm:pt>
    <dgm:pt modelId="{0742F1D1-9558-42B1-A98B-440D7A2BB8F3}" type="parTrans" cxnId="{DCF1E924-E719-4C01-B0B1-E5D419956598}">
      <dgm:prSet/>
      <dgm:spPr/>
      <dgm:t>
        <a:bodyPr/>
        <a:lstStyle/>
        <a:p>
          <a:endParaRPr lang="cs-CZ"/>
        </a:p>
      </dgm:t>
    </dgm:pt>
    <dgm:pt modelId="{6296DD96-8654-412C-BD3B-74E0BACD2CDE}" type="sibTrans" cxnId="{DCF1E924-E719-4C01-B0B1-E5D419956598}">
      <dgm:prSet/>
      <dgm:spPr/>
      <dgm:t>
        <a:bodyPr/>
        <a:lstStyle/>
        <a:p>
          <a:endParaRPr lang="cs-CZ"/>
        </a:p>
      </dgm:t>
    </dgm:pt>
    <dgm:pt modelId="{22E970A9-EE27-4C0D-B15D-28269282E4B7}">
      <dgm:prSet custT="1"/>
      <dgm:spPr/>
      <dgm:t>
        <a:bodyPr anchor="t"/>
        <a:lstStyle/>
        <a:p>
          <a:pPr>
            <a:buFontTx/>
            <a:buBlip>
              <a:blip xmlns:r="http://schemas.openxmlformats.org/officeDocument/2006/relationships" r:embed="rId3"/>
            </a:buBlip>
          </a:pPr>
          <a:r>
            <a:rPr lang="en-US" sz="1250"/>
            <a:t> Public sector is</a:t>
          </a:r>
          <a:br>
            <a:rPr lang="en-US" sz="1250"/>
          </a:br>
          <a:r>
            <a:rPr lang="en-US" sz="1250"/>
            <a:t>more </a:t>
          </a:r>
          <a:r>
            <a:rPr lang="en-US" sz="1250" b="1"/>
            <a:t>hands-off</a:t>
          </a:r>
          <a:endParaRPr lang="cs-CZ" sz="1250" b="1"/>
        </a:p>
      </dgm:t>
    </dgm:pt>
    <dgm:pt modelId="{0EF0F695-7867-4031-A11D-6C6697062011}" type="parTrans" cxnId="{8D4BA1EB-C1C8-4907-9888-7E4F3561842E}">
      <dgm:prSet/>
      <dgm:spPr/>
      <dgm:t>
        <a:bodyPr/>
        <a:lstStyle/>
        <a:p>
          <a:endParaRPr lang="cs-CZ"/>
        </a:p>
      </dgm:t>
    </dgm:pt>
    <dgm:pt modelId="{1836AB55-27FB-4A67-817D-20C5C693BB54}" type="sibTrans" cxnId="{8D4BA1EB-C1C8-4907-9888-7E4F3561842E}">
      <dgm:prSet/>
      <dgm:spPr/>
      <dgm:t>
        <a:bodyPr/>
        <a:lstStyle/>
        <a:p>
          <a:endParaRPr lang="cs-CZ"/>
        </a:p>
      </dgm:t>
    </dgm:pt>
    <dgm:pt modelId="{E4AD2C6C-FBD7-4955-80E6-38E59E5F8DE6}">
      <dgm:prSet custT="1"/>
      <dgm:spPr/>
      <dgm:t>
        <a:bodyPr anchor="t"/>
        <a:lstStyle/>
        <a:p>
          <a:pPr>
            <a:buFontTx/>
            <a:buBlip>
              <a:blip xmlns:r="http://schemas.openxmlformats.org/officeDocument/2006/relationships" r:embed="rId3"/>
            </a:buBlip>
          </a:pPr>
          <a:r>
            <a:rPr lang="en-US" sz="1250"/>
            <a:t> Private sctor is </a:t>
          </a:r>
          <a:br>
            <a:rPr lang="en-US" sz="1250"/>
          </a:br>
          <a:r>
            <a:rPr lang="en-US" sz="1250"/>
            <a:t>more </a:t>
          </a:r>
          <a:r>
            <a:rPr lang="en-US" sz="1250" b="1"/>
            <a:t>hands-on</a:t>
          </a:r>
          <a:endParaRPr lang="cs-CZ" sz="1250" b="1"/>
        </a:p>
      </dgm:t>
    </dgm:pt>
    <dgm:pt modelId="{79E37020-487A-4DEE-9B24-16C5F6AF7479}" type="parTrans" cxnId="{3C6CCE92-8D8C-4422-BDF8-1B5D43D91BC4}">
      <dgm:prSet/>
      <dgm:spPr/>
      <dgm:t>
        <a:bodyPr/>
        <a:lstStyle/>
        <a:p>
          <a:endParaRPr lang="cs-CZ"/>
        </a:p>
      </dgm:t>
    </dgm:pt>
    <dgm:pt modelId="{418901CD-E135-48B9-A759-0B7ED9FF8ABF}" type="sibTrans" cxnId="{3C6CCE92-8D8C-4422-BDF8-1B5D43D91BC4}">
      <dgm:prSet/>
      <dgm:spPr/>
      <dgm:t>
        <a:bodyPr/>
        <a:lstStyle/>
        <a:p>
          <a:endParaRPr lang="cs-CZ"/>
        </a:p>
      </dgm:t>
    </dgm:pt>
    <dgm:pt modelId="{BB27501A-11B0-4ED8-A5E8-E5F02D56118C}">
      <dgm:prSet custT="1"/>
      <dgm:spPr/>
      <dgm:t>
        <a:bodyPr anchor="t"/>
        <a:lstStyle/>
        <a:p>
          <a:pPr>
            <a:buFontTx/>
            <a:buBlip>
              <a:blip xmlns:r="http://schemas.openxmlformats.org/officeDocument/2006/relationships" r:embed="rId3"/>
            </a:buBlip>
          </a:pPr>
          <a:endParaRPr lang="cs-CZ" sz="1250"/>
        </a:p>
      </dgm:t>
    </dgm:pt>
    <dgm:pt modelId="{3BB56FBE-6201-4D10-AD01-5FCB46EA9078}" type="parTrans" cxnId="{0CBE04D2-6210-447A-86FA-B13BC56367D1}">
      <dgm:prSet/>
      <dgm:spPr/>
      <dgm:t>
        <a:bodyPr/>
        <a:lstStyle/>
        <a:p>
          <a:endParaRPr lang="cs-CZ"/>
        </a:p>
      </dgm:t>
    </dgm:pt>
    <dgm:pt modelId="{8A1F4EEB-9927-4ED4-9F11-9C3849FFCFEA}" type="sibTrans" cxnId="{0CBE04D2-6210-447A-86FA-B13BC56367D1}">
      <dgm:prSet/>
      <dgm:spPr/>
      <dgm:t>
        <a:bodyPr/>
        <a:lstStyle/>
        <a:p>
          <a:endParaRPr lang="cs-CZ"/>
        </a:p>
      </dgm:t>
    </dgm:pt>
    <dgm:pt modelId="{19EDB0BD-EE38-4C8D-9C7D-118304DBC873}">
      <dgm:prSet custT="1"/>
      <dgm:spPr/>
      <dgm:t>
        <a:bodyPr anchor="t"/>
        <a:lstStyle/>
        <a:p>
          <a:pPr>
            <a:buFontTx/>
            <a:buBlip>
              <a:blip xmlns:r="http://schemas.openxmlformats.org/officeDocument/2006/relationships" r:embed="rId3"/>
            </a:buBlip>
          </a:pPr>
          <a:r>
            <a:rPr lang="en-US" sz="1250"/>
            <a:t> </a:t>
          </a:r>
          <a:r>
            <a:rPr lang="en-US" sz="1250" b="1"/>
            <a:t>Biopsychosocial </a:t>
          </a:r>
          <a:r>
            <a:rPr lang="en-US" sz="1250"/>
            <a:t>approach</a:t>
          </a:r>
          <a:endParaRPr lang="cs-CZ" sz="1250"/>
        </a:p>
      </dgm:t>
    </dgm:pt>
    <dgm:pt modelId="{94F5AF56-D6F5-4589-8D7D-1D2962AFE481}" type="parTrans" cxnId="{36E376C0-EC7D-4529-B5CB-021620F11169}">
      <dgm:prSet/>
      <dgm:spPr/>
      <dgm:t>
        <a:bodyPr/>
        <a:lstStyle/>
        <a:p>
          <a:endParaRPr lang="cs-CZ"/>
        </a:p>
      </dgm:t>
    </dgm:pt>
    <dgm:pt modelId="{9C6DE05F-20DB-40F5-BD1A-E7FD184D6856}" type="sibTrans" cxnId="{36E376C0-EC7D-4529-B5CB-021620F11169}">
      <dgm:prSet/>
      <dgm:spPr/>
      <dgm:t>
        <a:bodyPr/>
        <a:lstStyle/>
        <a:p>
          <a:endParaRPr lang="cs-CZ"/>
        </a:p>
      </dgm:t>
    </dgm:pt>
    <dgm:pt modelId="{0B7FD59B-B749-4018-9F7B-F565F87F63FD}">
      <dgm:prSet custT="1"/>
      <dgm:spPr/>
      <dgm:t>
        <a:bodyPr anchor="t"/>
        <a:lstStyle/>
        <a:p>
          <a:pPr>
            <a:buFontTx/>
            <a:buBlip>
              <a:blip xmlns:r="http://schemas.openxmlformats.org/officeDocument/2006/relationships" r:embed="rId3"/>
            </a:buBlip>
          </a:pPr>
          <a:endParaRPr lang="cs-CZ" sz="1250"/>
        </a:p>
      </dgm:t>
    </dgm:pt>
    <dgm:pt modelId="{0E65FCE7-7D83-43DC-823F-24FEDE181AC1}" type="parTrans" cxnId="{C9A11484-DE84-4939-8272-A87B45CDBD13}">
      <dgm:prSet/>
      <dgm:spPr/>
      <dgm:t>
        <a:bodyPr/>
        <a:lstStyle/>
        <a:p>
          <a:endParaRPr lang="cs-CZ"/>
        </a:p>
      </dgm:t>
    </dgm:pt>
    <dgm:pt modelId="{0CAC4156-A3C0-4E83-A73D-952CD6725BC7}" type="sibTrans" cxnId="{C9A11484-DE84-4939-8272-A87B45CDBD13}">
      <dgm:prSet/>
      <dgm:spPr/>
      <dgm:t>
        <a:bodyPr/>
        <a:lstStyle/>
        <a:p>
          <a:endParaRPr lang="cs-CZ"/>
        </a:p>
      </dgm:t>
    </dgm:pt>
    <dgm:pt modelId="{BD72A650-8397-409A-BE45-1849482081B9}">
      <dgm:prSet custT="1"/>
      <dgm:spPr/>
      <dgm:t>
        <a:bodyPr anchor="t"/>
        <a:lstStyle/>
        <a:p>
          <a:pPr>
            <a:buFontTx/>
            <a:buBlip>
              <a:blip xmlns:r="http://schemas.openxmlformats.org/officeDocument/2006/relationships" r:embed="rId3"/>
            </a:buBlip>
          </a:pPr>
          <a:r>
            <a:rPr lang="en-US" sz="1250"/>
            <a:t> </a:t>
          </a:r>
          <a:r>
            <a:rPr lang="en-US" sz="1250" b="1"/>
            <a:t>Cognitive-behavioral</a:t>
          </a:r>
          <a:r>
            <a:rPr lang="en-US" sz="1250"/>
            <a:t> approach</a:t>
          </a:r>
          <a:endParaRPr lang="cs-CZ" sz="1250"/>
        </a:p>
      </dgm:t>
    </dgm:pt>
    <dgm:pt modelId="{F24F1311-85B7-49D2-A987-F8594EE4274F}" type="parTrans" cxnId="{D4EEF224-315B-486F-9123-8F4FF63FC612}">
      <dgm:prSet/>
      <dgm:spPr/>
      <dgm:t>
        <a:bodyPr/>
        <a:lstStyle/>
        <a:p>
          <a:endParaRPr lang="cs-CZ"/>
        </a:p>
      </dgm:t>
    </dgm:pt>
    <dgm:pt modelId="{6542777C-3C93-44D3-8FB9-065CE056DF1F}" type="sibTrans" cxnId="{D4EEF224-315B-486F-9123-8F4FF63FC612}">
      <dgm:prSet/>
      <dgm:spPr/>
      <dgm:t>
        <a:bodyPr/>
        <a:lstStyle/>
        <a:p>
          <a:endParaRPr lang="cs-CZ"/>
        </a:p>
      </dgm:t>
    </dgm:pt>
    <dgm:pt modelId="{883BFB2B-543F-476E-9A16-F6F7732A27A6}">
      <dgm:prSet phldrT="[Text]" custT="1"/>
      <dgm:spPr/>
      <dgm:t>
        <a:bodyPr anchor="t"/>
        <a:lstStyle/>
        <a:p>
          <a:pPr>
            <a:buFontTx/>
            <a:buBlip>
              <a:blip xmlns:r="http://schemas.openxmlformats.org/officeDocument/2006/relationships" r:embed="rId2"/>
            </a:buBlip>
          </a:pPr>
          <a:r>
            <a:rPr lang="en-US" sz="1250"/>
            <a:t> Similar in both public and private sector</a:t>
          </a:r>
          <a:endParaRPr lang="cs-CZ" sz="1250"/>
        </a:p>
      </dgm:t>
    </dgm:pt>
    <dgm:pt modelId="{636BDA2C-EBCE-4530-BC77-EEE46E68401E}" type="parTrans" cxnId="{9EAD0230-0A1E-4DF1-B863-3A3189F06C84}">
      <dgm:prSet/>
      <dgm:spPr/>
      <dgm:t>
        <a:bodyPr/>
        <a:lstStyle/>
        <a:p>
          <a:endParaRPr lang="cs-CZ"/>
        </a:p>
      </dgm:t>
    </dgm:pt>
    <dgm:pt modelId="{0B247C20-6A08-4372-B38E-230DA3CC7AC4}" type="sibTrans" cxnId="{9EAD0230-0A1E-4DF1-B863-3A3189F06C84}">
      <dgm:prSet/>
      <dgm:spPr/>
      <dgm:t>
        <a:bodyPr/>
        <a:lstStyle/>
        <a:p>
          <a:endParaRPr lang="cs-CZ"/>
        </a:p>
      </dgm:t>
    </dgm:pt>
    <dgm:pt modelId="{C77A4B0A-D3F8-4C9C-97E7-F6FD1D8FD360}">
      <dgm:prSet phldrT="[Text]" custT="1"/>
      <dgm:spPr/>
      <dgm:t>
        <a:bodyPr anchor="t"/>
        <a:lstStyle/>
        <a:p>
          <a:pPr>
            <a:buFontTx/>
            <a:buBlip>
              <a:blip xmlns:r="http://schemas.openxmlformats.org/officeDocument/2006/relationships" r:embed="rId2"/>
            </a:buBlip>
          </a:pPr>
          <a:r>
            <a:rPr lang="en-US" sz="1250"/>
            <a:t> More </a:t>
          </a:r>
          <a:r>
            <a:rPr lang="en-US" sz="1250" b="1"/>
            <a:t>individual therapies </a:t>
          </a:r>
          <a:r>
            <a:rPr lang="en-US" sz="1250"/>
            <a:t>but also group programs</a:t>
          </a:r>
          <a:endParaRPr lang="cs-CZ" sz="1250"/>
        </a:p>
      </dgm:t>
    </dgm:pt>
    <dgm:pt modelId="{1DD2D4AF-2A6B-420F-B18D-D598B33678FE}" type="parTrans" cxnId="{9C753113-9BDE-4614-B831-C2F8E630D9FE}">
      <dgm:prSet/>
      <dgm:spPr/>
      <dgm:t>
        <a:bodyPr/>
        <a:lstStyle/>
        <a:p>
          <a:endParaRPr lang="cs-CZ"/>
        </a:p>
      </dgm:t>
    </dgm:pt>
    <dgm:pt modelId="{435458AF-C741-4527-A240-D172AF8D0FA4}" type="sibTrans" cxnId="{9C753113-9BDE-4614-B831-C2F8E630D9FE}">
      <dgm:prSet/>
      <dgm:spPr/>
      <dgm:t>
        <a:bodyPr/>
        <a:lstStyle/>
        <a:p>
          <a:endParaRPr lang="cs-CZ"/>
        </a:p>
      </dgm:t>
    </dgm:pt>
    <dgm:pt modelId="{0DA7EFF9-3818-4134-BDAC-D521036807A3}">
      <dgm:prSet phldrT="[Text]" custT="1"/>
      <dgm:spPr/>
      <dgm:t>
        <a:bodyPr anchor="t"/>
        <a:lstStyle/>
        <a:p>
          <a:pPr>
            <a:buFontTx/>
            <a:buBlip>
              <a:blip xmlns:r="http://schemas.openxmlformats.org/officeDocument/2006/relationships" r:embed="rId2"/>
            </a:buBlip>
          </a:pPr>
          <a:endParaRPr lang="cs-CZ" sz="1250"/>
        </a:p>
      </dgm:t>
    </dgm:pt>
    <dgm:pt modelId="{9B842A87-5680-45D8-8C7C-17906D62C190}" type="parTrans" cxnId="{1F96D26C-BEC0-4F6D-8D42-1BE4DC03DDFF}">
      <dgm:prSet/>
      <dgm:spPr/>
      <dgm:t>
        <a:bodyPr/>
        <a:lstStyle/>
        <a:p>
          <a:endParaRPr lang="cs-CZ"/>
        </a:p>
      </dgm:t>
    </dgm:pt>
    <dgm:pt modelId="{3E66DAD5-6992-4AD1-ACD9-EBC4F823B125}" type="sibTrans" cxnId="{1F96D26C-BEC0-4F6D-8D42-1BE4DC03DDFF}">
      <dgm:prSet/>
      <dgm:spPr/>
      <dgm:t>
        <a:bodyPr/>
        <a:lstStyle/>
        <a:p>
          <a:endParaRPr lang="cs-CZ"/>
        </a:p>
      </dgm:t>
    </dgm:pt>
    <dgm:pt modelId="{F1B3DDC8-C72D-4244-9F8E-01560BA08E61}">
      <dgm:prSet phldrT="[Text]" custT="1"/>
      <dgm:spPr/>
      <dgm:t>
        <a:bodyPr anchor="t"/>
        <a:lstStyle/>
        <a:p>
          <a:pPr>
            <a:buFontTx/>
            <a:buNone/>
          </a:pPr>
          <a:endParaRPr lang="cs-CZ" sz="1250"/>
        </a:p>
      </dgm:t>
    </dgm:pt>
    <dgm:pt modelId="{EADB9463-764E-431F-ACEC-14485F735EBD}" type="parTrans" cxnId="{70AEF909-0DBD-47C8-AA4F-274093EBE2AB}">
      <dgm:prSet/>
      <dgm:spPr/>
      <dgm:t>
        <a:bodyPr/>
        <a:lstStyle/>
        <a:p>
          <a:endParaRPr lang="cs-CZ"/>
        </a:p>
      </dgm:t>
    </dgm:pt>
    <dgm:pt modelId="{3E4C36FE-5907-4FDD-A61B-ED59442ECA31}" type="sibTrans" cxnId="{70AEF909-0DBD-47C8-AA4F-274093EBE2AB}">
      <dgm:prSet/>
      <dgm:spPr/>
      <dgm:t>
        <a:bodyPr/>
        <a:lstStyle/>
        <a:p>
          <a:endParaRPr lang="cs-CZ"/>
        </a:p>
      </dgm:t>
    </dgm:pt>
    <dgm:pt modelId="{9DAD0F8A-F509-47E3-8499-1638541087D6}">
      <dgm:prSet phldrT="[Text]" custT="1"/>
      <dgm:spPr/>
      <dgm:t>
        <a:bodyPr anchor="t"/>
        <a:lstStyle/>
        <a:p>
          <a:pPr>
            <a:buFontTx/>
            <a:buBlip>
              <a:blip xmlns:r="http://schemas.openxmlformats.org/officeDocument/2006/relationships" r:embed="rId2"/>
            </a:buBlip>
          </a:pPr>
          <a:endParaRPr lang="cs-CZ" sz="1250"/>
        </a:p>
      </dgm:t>
    </dgm:pt>
    <dgm:pt modelId="{17C1DB4F-5C8D-4E20-A44A-59B9C2A33C84}" type="parTrans" cxnId="{8CCE17F3-2A6C-4347-9B0B-8CFD4172A559}">
      <dgm:prSet/>
      <dgm:spPr/>
      <dgm:t>
        <a:bodyPr/>
        <a:lstStyle/>
        <a:p>
          <a:endParaRPr lang="cs-CZ"/>
        </a:p>
      </dgm:t>
    </dgm:pt>
    <dgm:pt modelId="{436B505C-DAF6-430A-BC7C-EC6DF83B6C95}" type="sibTrans" cxnId="{8CCE17F3-2A6C-4347-9B0B-8CFD4172A559}">
      <dgm:prSet/>
      <dgm:spPr/>
      <dgm:t>
        <a:bodyPr/>
        <a:lstStyle/>
        <a:p>
          <a:endParaRPr lang="cs-CZ"/>
        </a:p>
      </dgm:t>
    </dgm:pt>
    <dgm:pt modelId="{6D1CDE91-5D7D-42DA-90F5-FAEB24D691F9}">
      <dgm:prSet custT="1"/>
      <dgm:spPr/>
      <dgm:t>
        <a:bodyPr anchor="t"/>
        <a:lstStyle/>
        <a:p>
          <a:pPr>
            <a:buFontTx/>
            <a:buNone/>
          </a:pPr>
          <a:r>
            <a:rPr lang="en-US" sz="1250"/>
            <a:t>	 Teach about:</a:t>
          </a:r>
          <a:br>
            <a:rPr lang="en-US" sz="1250"/>
          </a:br>
          <a:r>
            <a:rPr lang="en-US" sz="1250"/>
            <a:t>	</a:t>
          </a:r>
          <a:r>
            <a:rPr lang="en-US" sz="1250" b="1"/>
            <a:t>pain management</a:t>
          </a:r>
          <a:br>
            <a:rPr lang="en-US" sz="1250" b="1"/>
          </a:br>
          <a:r>
            <a:rPr lang="en-US" sz="1250" b="1"/>
            <a:t>	coping mechanisms</a:t>
          </a:r>
          <a:endParaRPr lang="cs-CZ" sz="1250" b="1"/>
        </a:p>
      </dgm:t>
    </dgm:pt>
    <dgm:pt modelId="{1D54C82A-5D54-4E82-A73E-241E542AB688}" type="parTrans" cxnId="{27F470CB-88FC-43B4-81D6-2A34D00CD9A1}">
      <dgm:prSet/>
      <dgm:spPr/>
      <dgm:t>
        <a:bodyPr/>
        <a:lstStyle/>
        <a:p>
          <a:endParaRPr lang="cs-CZ"/>
        </a:p>
      </dgm:t>
    </dgm:pt>
    <dgm:pt modelId="{32C163DD-3917-45C9-AA14-EEE716E8B87C}" type="sibTrans" cxnId="{27F470CB-88FC-43B4-81D6-2A34D00CD9A1}">
      <dgm:prSet/>
      <dgm:spPr/>
      <dgm:t>
        <a:bodyPr/>
        <a:lstStyle/>
        <a:p>
          <a:endParaRPr lang="cs-CZ"/>
        </a:p>
      </dgm:t>
    </dgm:pt>
    <dgm:pt modelId="{BE2A61F7-7573-44BD-9E99-0EFC8F5AD4AD}" type="pres">
      <dgm:prSet presAssocID="{AA248C4E-FD45-448C-A88F-1A0001F3755A}" presName="linearFlow" presStyleCnt="0">
        <dgm:presLayoutVars>
          <dgm:dir/>
          <dgm:animLvl val="lvl"/>
          <dgm:resizeHandles/>
        </dgm:presLayoutVars>
      </dgm:prSet>
      <dgm:spPr/>
    </dgm:pt>
    <dgm:pt modelId="{EC3C34A7-246A-4FC7-A08D-E10A8342BC39}" type="pres">
      <dgm:prSet presAssocID="{5CAE058F-404B-40D5-8440-216672FB1000}" presName="compositeNode" presStyleCnt="0">
        <dgm:presLayoutVars>
          <dgm:bulletEnabled val="1"/>
        </dgm:presLayoutVars>
      </dgm:prSet>
      <dgm:spPr/>
    </dgm:pt>
    <dgm:pt modelId="{F945CDD8-E826-40E4-ACC3-330AAE7E5A15}" type="pres">
      <dgm:prSet presAssocID="{5CAE058F-404B-40D5-8440-216672FB1000}" presName="image" presStyleLbl="fgImgPlace1" presStyleIdx="0" presStyleCnt="3"/>
      <dgm:spPr/>
    </dgm:pt>
    <dgm:pt modelId="{9FD07CFE-40B6-42DE-B7BD-B5767587EDF3}" type="pres">
      <dgm:prSet presAssocID="{5CAE058F-404B-40D5-8440-216672FB1000}" presName="childNode" presStyleLbl="node1" presStyleIdx="0" presStyleCnt="3" custScaleX="175290">
        <dgm:presLayoutVars>
          <dgm:bulletEnabled val="1"/>
        </dgm:presLayoutVars>
      </dgm:prSet>
      <dgm:spPr/>
    </dgm:pt>
    <dgm:pt modelId="{48F90944-05AC-4085-8920-1778A916E13D}" type="pres">
      <dgm:prSet presAssocID="{5CAE058F-404B-40D5-8440-216672FB1000}" presName="parentNode" presStyleLbl="revTx" presStyleIdx="0" presStyleCnt="3" custLinFactX="-78581" custLinFactNeighborX="-100000">
        <dgm:presLayoutVars>
          <dgm:chMax val="0"/>
          <dgm:bulletEnabled val="1"/>
        </dgm:presLayoutVars>
      </dgm:prSet>
      <dgm:spPr/>
    </dgm:pt>
    <dgm:pt modelId="{CC38A6EC-BA29-4D4D-B1C6-1E245ECEF3E7}" type="pres">
      <dgm:prSet presAssocID="{B034D317-AB37-490C-A7A0-D8F37F746F02}" presName="sibTrans" presStyleCnt="0"/>
      <dgm:spPr/>
    </dgm:pt>
    <dgm:pt modelId="{72D8DD5D-AC10-42BF-921C-629050BE9964}" type="pres">
      <dgm:prSet presAssocID="{C9067A8C-08E1-4D45-80BD-6E18D6629895}" presName="compositeNode" presStyleCnt="0">
        <dgm:presLayoutVars>
          <dgm:bulletEnabled val="1"/>
        </dgm:presLayoutVars>
      </dgm:prSet>
      <dgm:spPr/>
    </dgm:pt>
    <dgm:pt modelId="{C1D36C82-2CD4-408E-9D8A-8858F2C1E998}" type="pres">
      <dgm:prSet presAssocID="{C9067A8C-08E1-4D45-80BD-6E18D6629895}" presName="image" presStyleLbl="fgImgPlace1" presStyleIdx="1" presStyleCnt="3"/>
      <dgm:spPr/>
    </dgm:pt>
    <dgm:pt modelId="{31A3AD9B-0A4A-4716-A6AE-4C6EFC0E46F7}" type="pres">
      <dgm:prSet presAssocID="{C9067A8C-08E1-4D45-80BD-6E18D6629895}" presName="childNode" presStyleLbl="node1" presStyleIdx="1" presStyleCnt="3" custScaleX="175290" custLinFactNeighborX="0">
        <dgm:presLayoutVars>
          <dgm:bulletEnabled val="1"/>
        </dgm:presLayoutVars>
      </dgm:prSet>
      <dgm:spPr/>
    </dgm:pt>
    <dgm:pt modelId="{0A588A86-7D63-42D8-BC5C-B43C6D81D7FE}" type="pres">
      <dgm:prSet presAssocID="{C9067A8C-08E1-4D45-80BD-6E18D6629895}" presName="parentNode" presStyleLbl="revTx" presStyleIdx="1" presStyleCnt="3" custLinFactX="-76745" custLinFactNeighborX="-100000">
        <dgm:presLayoutVars>
          <dgm:chMax val="0"/>
          <dgm:bulletEnabled val="1"/>
        </dgm:presLayoutVars>
      </dgm:prSet>
      <dgm:spPr/>
    </dgm:pt>
    <dgm:pt modelId="{FBC3F738-2B77-4283-BAEA-9DD5A833200D}" type="pres">
      <dgm:prSet presAssocID="{7177113A-9888-4FAD-95A6-42079D2D91B0}" presName="sibTrans" presStyleCnt="0"/>
      <dgm:spPr/>
    </dgm:pt>
    <dgm:pt modelId="{3ED26F43-2A1B-4CAC-A644-DC0ACB04EB5F}" type="pres">
      <dgm:prSet presAssocID="{7A01E988-AEFD-40B2-A749-8C82E949E91D}" presName="compositeNode" presStyleCnt="0">
        <dgm:presLayoutVars>
          <dgm:bulletEnabled val="1"/>
        </dgm:presLayoutVars>
      </dgm:prSet>
      <dgm:spPr/>
    </dgm:pt>
    <dgm:pt modelId="{0720B86B-0C32-4883-A9B9-8AA74482956D}" type="pres">
      <dgm:prSet presAssocID="{7A01E988-AEFD-40B2-A749-8C82E949E91D}" presName="image" presStyleLbl="fgImgPlace1" presStyleIdx="2" presStyleCnt="3"/>
      <dgm:spPr/>
    </dgm:pt>
    <dgm:pt modelId="{06F0F998-0F51-4C12-8FBF-EBDDFA48741E}" type="pres">
      <dgm:prSet presAssocID="{7A01E988-AEFD-40B2-A749-8C82E949E91D}" presName="childNode" presStyleLbl="node1" presStyleIdx="2" presStyleCnt="3" custScaleX="175290">
        <dgm:presLayoutVars>
          <dgm:bulletEnabled val="1"/>
        </dgm:presLayoutVars>
      </dgm:prSet>
      <dgm:spPr/>
    </dgm:pt>
    <dgm:pt modelId="{E99C04EA-7325-49EB-B00E-704ADC3F8DEE}" type="pres">
      <dgm:prSet presAssocID="{7A01E988-AEFD-40B2-A749-8C82E949E91D}" presName="parentNode" presStyleLbl="revTx" presStyleIdx="2" presStyleCnt="3" custLinFactX="-77794" custLinFactNeighborX="-100000">
        <dgm:presLayoutVars>
          <dgm:chMax val="0"/>
          <dgm:bulletEnabled val="1"/>
        </dgm:presLayoutVars>
      </dgm:prSet>
      <dgm:spPr/>
    </dgm:pt>
  </dgm:ptLst>
  <dgm:cxnLst>
    <dgm:cxn modelId="{EFA18F01-8A3D-44EB-83DB-EEBA9307945F}" type="presOf" srcId="{AA248C4E-FD45-448C-A88F-1A0001F3755A}" destId="{BE2A61F7-7573-44BD-9E99-0EFC8F5AD4AD}" srcOrd="0" destOrd="0" presId="urn:microsoft.com/office/officeart/2005/8/layout/hList2"/>
    <dgm:cxn modelId="{F2A79A03-45C6-4696-8021-561A4599C35E}" type="presOf" srcId="{5CAE058F-404B-40D5-8440-216672FB1000}" destId="{48F90944-05AC-4085-8920-1778A916E13D}" srcOrd="0" destOrd="0" presId="urn:microsoft.com/office/officeart/2005/8/layout/hList2"/>
    <dgm:cxn modelId="{AF30A908-A90F-456F-A31D-5F71FF2661AB}" type="presOf" srcId="{8A6B87A8-9F05-4042-B22B-2EE1C73D6BD4}" destId="{31A3AD9B-0A4A-4716-A6AE-4C6EFC0E46F7}" srcOrd="0" destOrd="0" presId="urn:microsoft.com/office/officeart/2005/8/layout/hList2"/>
    <dgm:cxn modelId="{70AEF909-0DBD-47C8-AA4F-274093EBE2AB}" srcId="{7A01E988-AEFD-40B2-A749-8C82E949E91D}" destId="{F1B3DDC8-C72D-4244-9F8E-01560BA08E61}" srcOrd="3" destOrd="0" parTransId="{EADB9463-764E-431F-ACEC-14485F735EBD}" sibTransId="{3E4C36FE-5907-4FDD-A61B-ED59442ECA31}"/>
    <dgm:cxn modelId="{F43EC711-9C62-4940-9D40-82511D78A938}" srcId="{C9067A8C-08E1-4D45-80BD-6E18D6629895}" destId="{5019D053-E6E4-47AA-BBD1-45E0FF8CC7AD}" srcOrd="6" destOrd="0" parTransId="{BDC13EDE-35EA-4A44-96DF-43EAA5143E6B}" sibTransId="{8A6A2E4C-D837-4BFC-A91B-89D219A9E356}"/>
    <dgm:cxn modelId="{9C753113-9BDE-4614-B831-C2F8E630D9FE}" srcId="{7A01E988-AEFD-40B2-A749-8C82E949E91D}" destId="{C77A4B0A-D3F8-4C9C-97E7-F6FD1D8FD360}" srcOrd="6" destOrd="0" parTransId="{1DD2D4AF-2A6B-420F-B18D-D598B33678FE}" sibTransId="{435458AF-C741-4527-A240-D172AF8D0FA4}"/>
    <dgm:cxn modelId="{A45F2B15-6A23-497C-B0DA-FE2849D6298C}" type="presOf" srcId="{8891A6BA-4FD7-434E-BEF9-738C65DBB858}" destId="{31A3AD9B-0A4A-4716-A6AE-4C6EFC0E46F7}" srcOrd="0" destOrd="5" presId="urn:microsoft.com/office/officeart/2005/8/layout/hList2"/>
    <dgm:cxn modelId="{E6B17318-B5F0-4C9F-AB0C-0B37F857769F}" srcId="{7A01E988-AEFD-40B2-A749-8C82E949E91D}" destId="{3666FE5E-06F8-4EB4-A18A-26CAD169923D}" srcOrd="2" destOrd="0" parTransId="{E6DD002B-56EB-40BB-8BAF-816DBDA2C343}" sibTransId="{834CC5F9-4BB6-4A7D-AFB4-ABA98DEDE991}"/>
    <dgm:cxn modelId="{3319B21E-20EF-4536-89FC-566A82448AB6}" srcId="{AA248C4E-FD45-448C-A88F-1A0001F3755A}" destId="{C9067A8C-08E1-4D45-80BD-6E18D6629895}" srcOrd="1" destOrd="0" parTransId="{BE75B72C-0B05-4660-AF9D-D5A90B187169}" sibTransId="{7177113A-9888-4FAD-95A6-42079D2D91B0}"/>
    <dgm:cxn modelId="{D5D00222-7737-4D58-8476-BECA0EBC1F17}" type="presOf" srcId="{C77A4B0A-D3F8-4C9C-97E7-F6FD1D8FD360}" destId="{06F0F998-0F51-4C12-8FBF-EBDDFA48741E}" srcOrd="0" destOrd="6" presId="urn:microsoft.com/office/officeart/2005/8/layout/hList2"/>
    <dgm:cxn modelId="{DCF1E924-E719-4C01-B0B1-E5D419956598}" srcId="{C9067A8C-08E1-4D45-80BD-6E18D6629895}" destId="{8891A6BA-4FD7-434E-BEF9-738C65DBB858}" srcOrd="5" destOrd="0" parTransId="{0742F1D1-9558-42B1-A98B-440D7A2BB8F3}" sibTransId="{6296DD96-8654-412C-BD3B-74E0BACD2CDE}"/>
    <dgm:cxn modelId="{D4EEF224-315B-486F-9123-8F4FF63FC612}" srcId="{5CAE058F-404B-40D5-8440-216672FB1000}" destId="{BD72A650-8397-409A-BE45-1849482081B9}" srcOrd="5" destOrd="0" parTransId="{F24F1311-85B7-49D2-A987-F8594EE4274F}" sibTransId="{6542777C-3C93-44D3-8FB9-065CE056DF1F}"/>
    <dgm:cxn modelId="{9EAD0230-0A1E-4DF1-B863-3A3189F06C84}" srcId="{7A01E988-AEFD-40B2-A749-8C82E949E91D}" destId="{883BFB2B-543F-476E-9A16-F6F7732A27A6}" srcOrd="4" destOrd="0" parTransId="{636BDA2C-EBCE-4530-BC77-EEE46E68401E}" sibTransId="{0B247C20-6A08-4372-B38E-230DA3CC7AC4}"/>
    <dgm:cxn modelId="{39677735-DBE4-46A4-8F0D-246B6EC927D8}" type="presOf" srcId="{F9FA6C31-DF14-4CCC-9A6C-6A89BEF52502}" destId="{31A3AD9B-0A4A-4716-A6AE-4C6EFC0E46F7}" srcOrd="0" destOrd="4" presId="urn:microsoft.com/office/officeart/2005/8/layout/hList2"/>
    <dgm:cxn modelId="{5314755E-7CFC-4318-8C70-53A12966D006}" type="presOf" srcId="{F1B3DDC8-C72D-4244-9F8E-01560BA08E61}" destId="{06F0F998-0F51-4C12-8FBF-EBDDFA48741E}" srcOrd="0" destOrd="3" presId="urn:microsoft.com/office/officeart/2005/8/layout/hList2"/>
    <dgm:cxn modelId="{11BB1F42-756F-42A0-A5FF-65819BF5E121}" type="presOf" srcId="{22E970A9-EE27-4C0D-B15D-28269282E4B7}" destId="{9FD07CFE-40B6-42DE-B7BD-B5767587EDF3}" srcOrd="0" destOrd="0" presId="urn:microsoft.com/office/officeart/2005/8/layout/hList2"/>
    <dgm:cxn modelId="{638B0B46-9D56-4898-802A-802444D30956}" type="presOf" srcId="{19EDB0BD-EE38-4C8D-9C7D-118304DBC873}" destId="{9FD07CFE-40B6-42DE-B7BD-B5767587EDF3}" srcOrd="0" destOrd="3" presId="urn:microsoft.com/office/officeart/2005/8/layout/hList2"/>
    <dgm:cxn modelId="{1F96D26C-BEC0-4F6D-8D42-1BE4DC03DDFF}" srcId="{7A01E988-AEFD-40B2-A749-8C82E949E91D}" destId="{0DA7EFF9-3818-4134-BDAC-D521036807A3}" srcOrd="1" destOrd="0" parTransId="{9B842A87-5680-45D8-8C7C-17906D62C190}" sibTransId="{3E66DAD5-6992-4AD1-ACD9-EBC4F823B125}"/>
    <dgm:cxn modelId="{C377BF4D-EFE3-4912-ABC9-2AE62835E49F}" type="presOf" srcId="{883BFB2B-543F-476E-9A16-F6F7732A27A6}" destId="{06F0F998-0F51-4C12-8FBF-EBDDFA48741E}" srcOrd="0" destOrd="4" presId="urn:microsoft.com/office/officeart/2005/8/layout/hList2"/>
    <dgm:cxn modelId="{15C4E751-A4F8-468C-955B-8E284D8B0660}" type="presOf" srcId="{35912C00-21FD-4629-839A-2730FB866B4E}" destId="{31A3AD9B-0A4A-4716-A6AE-4C6EFC0E46F7}" srcOrd="0" destOrd="1" presId="urn:microsoft.com/office/officeart/2005/8/layout/hList2"/>
    <dgm:cxn modelId="{E480707E-A44C-435F-8C4C-18E8854CAE19}" srcId="{AA248C4E-FD45-448C-A88F-1A0001F3755A}" destId="{7A01E988-AEFD-40B2-A749-8C82E949E91D}" srcOrd="2" destOrd="0" parTransId="{A0B79D0F-CFD3-4323-B281-7C83A8239241}" sibTransId="{B7FD8C60-F9B3-44E0-91A9-1BB1F097C030}"/>
    <dgm:cxn modelId="{C9A11484-DE84-4939-8272-A87B45CDBD13}" srcId="{5CAE058F-404B-40D5-8440-216672FB1000}" destId="{0B7FD59B-B749-4018-9F7B-F565F87F63FD}" srcOrd="4" destOrd="0" parTransId="{0E65FCE7-7D83-43DC-823F-24FEDE181AC1}" sibTransId="{0CAC4156-A3C0-4E83-A73D-952CD6725BC7}"/>
    <dgm:cxn modelId="{95BADD8A-863B-4252-9DB6-31E24C3243AD}" srcId="{C9067A8C-08E1-4D45-80BD-6E18D6629895}" destId="{591FD457-89D5-44AB-A989-9D5DBD3EACC8}" srcOrd="2" destOrd="0" parTransId="{12709F30-EC75-4A8F-8D14-5913909DDC9E}" sibTransId="{FDC7857C-919B-4702-9595-B284FCF67412}"/>
    <dgm:cxn modelId="{19F1B48C-F039-4343-BEE7-E1C2C282A923}" srcId="{C9067A8C-08E1-4D45-80BD-6E18D6629895}" destId="{F9FA6C31-DF14-4CCC-9A6C-6A89BEF52502}" srcOrd="4" destOrd="0" parTransId="{BA4C9DDE-BCC8-4E37-AB5F-76B0509B57A0}" sibTransId="{C1008C47-645E-40C6-94E4-249E49537AEA}"/>
    <dgm:cxn modelId="{609CFF90-5046-4122-A178-12AFF168718E}" type="presOf" srcId="{E4AD2C6C-FBD7-4955-80E6-38E59E5F8DE6}" destId="{9FD07CFE-40B6-42DE-B7BD-B5767587EDF3}" srcOrd="0" destOrd="1" presId="urn:microsoft.com/office/officeart/2005/8/layout/hList2"/>
    <dgm:cxn modelId="{E8BE7792-B31F-46F2-BE6E-3D89B9E5586D}" srcId="{C9067A8C-08E1-4D45-80BD-6E18D6629895}" destId="{3346BE9E-C11A-4F7D-8592-A8699C1CFD22}" srcOrd="3" destOrd="0" parTransId="{947682C1-92AA-4C18-8EE2-80CBF5BA44E1}" sibTransId="{3B8DD3EE-AE59-429E-A731-859D03822E2A}"/>
    <dgm:cxn modelId="{3C6CCE92-8D8C-4422-BDF8-1B5D43D91BC4}" srcId="{5CAE058F-404B-40D5-8440-216672FB1000}" destId="{E4AD2C6C-FBD7-4955-80E6-38E59E5F8DE6}" srcOrd="1" destOrd="0" parTransId="{79E37020-487A-4DEE-9B24-16C5F6AF7479}" sibTransId="{418901CD-E135-48B9-A759-0B7ED9FF8ABF}"/>
    <dgm:cxn modelId="{075FC293-9F9F-4D9F-B0DD-5DC60D20F8DA}" type="presOf" srcId="{591FD457-89D5-44AB-A989-9D5DBD3EACC8}" destId="{31A3AD9B-0A4A-4716-A6AE-4C6EFC0E46F7}" srcOrd="0" destOrd="2" presId="urn:microsoft.com/office/officeart/2005/8/layout/hList2"/>
    <dgm:cxn modelId="{60E8F89A-9E87-4B74-A294-E6E6F2543284}" srcId="{AA248C4E-FD45-448C-A88F-1A0001F3755A}" destId="{5CAE058F-404B-40D5-8440-216672FB1000}" srcOrd="0" destOrd="0" parTransId="{1CE91BE3-FEE7-4E94-A84D-1083D21DA6E9}" sibTransId="{B034D317-AB37-490C-A7A0-D8F37F746F02}"/>
    <dgm:cxn modelId="{CF6073A6-77EB-4A7E-BB73-EA6DDF495099}" type="presOf" srcId="{0B7FD59B-B749-4018-9F7B-F565F87F63FD}" destId="{9FD07CFE-40B6-42DE-B7BD-B5767587EDF3}" srcOrd="0" destOrd="4" presId="urn:microsoft.com/office/officeart/2005/8/layout/hList2"/>
    <dgm:cxn modelId="{237297B0-8707-47BF-B804-DF13B8EBA3FA}" type="presOf" srcId="{C9067A8C-08E1-4D45-80BD-6E18D6629895}" destId="{0A588A86-7D63-42D8-BC5C-B43C6D81D7FE}" srcOrd="0" destOrd="0" presId="urn:microsoft.com/office/officeart/2005/8/layout/hList2"/>
    <dgm:cxn modelId="{8C48F5B6-6E2E-419F-960E-94FD1A54EC98}" type="presOf" srcId="{3346BE9E-C11A-4F7D-8592-A8699C1CFD22}" destId="{31A3AD9B-0A4A-4716-A6AE-4C6EFC0E46F7}" srcOrd="0" destOrd="3" presId="urn:microsoft.com/office/officeart/2005/8/layout/hList2"/>
    <dgm:cxn modelId="{F03DECBE-A8EF-43E0-8980-70CE1B7C8D78}" type="presOf" srcId="{3666FE5E-06F8-4EB4-A18A-26CAD169923D}" destId="{06F0F998-0F51-4C12-8FBF-EBDDFA48741E}" srcOrd="0" destOrd="2" presId="urn:microsoft.com/office/officeart/2005/8/layout/hList2"/>
    <dgm:cxn modelId="{36E376C0-EC7D-4529-B5CB-021620F11169}" srcId="{5CAE058F-404B-40D5-8440-216672FB1000}" destId="{19EDB0BD-EE38-4C8D-9C7D-118304DBC873}" srcOrd="3" destOrd="0" parTransId="{94F5AF56-D6F5-4589-8D7D-1D2962AFE481}" sibTransId="{9C6DE05F-20DB-40F5-BD1A-E7FD184D6856}"/>
    <dgm:cxn modelId="{63C86DC3-A519-44BB-A0D2-91ACBB86DB57}" srcId="{C9067A8C-08E1-4D45-80BD-6E18D6629895}" destId="{8A6B87A8-9F05-4042-B22B-2EE1C73D6BD4}" srcOrd="0" destOrd="0" parTransId="{69712E3B-7027-45F7-8876-987EC6FBA698}" sibTransId="{65946186-61B7-4A3D-A13A-9C7BDE648EC9}"/>
    <dgm:cxn modelId="{27F470CB-88FC-43B4-81D6-2A34D00CD9A1}" srcId="{BD72A650-8397-409A-BE45-1849482081B9}" destId="{6D1CDE91-5D7D-42DA-90F5-FAEB24D691F9}" srcOrd="0" destOrd="0" parTransId="{1D54C82A-5D54-4E82-A73E-241E542AB688}" sibTransId="{32C163DD-3917-45C9-AA14-EEE716E8B87C}"/>
    <dgm:cxn modelId="{EDDD68CE-6D89-4B8E-AFF9-3E20D91BB0E8}" type="presOf" srcId="{6D1CDE91-5D7D-42DA-90F5-FAEB24D691F9}" destId="{9FD07CFE-40B6-42DE-B7BD-B5767587EDF3}" srcOrd="0" destOrd="6" presId="urn:microsoft.com/office/officeart/2005/8/layout/hList2"/>
    <dgm:cxn modelId="{0CBE04D2-6210-447A-86FA-B13BC56367D1}" srcId="{5CAE058F-404B-40D5-8440-216672FB1000}" destId="{BB27501A-11B0-4ED8-A5E8-E5F02D56118C}" srcOrd="2" destOrd="0" parTransId="{3BB56FBE-6201-4D10-AD01-5FCB46EA9078}" sibTransId="{8A1F4EEB-9927-4ED4-9F11-9C3849FFCFEA}"/>
    <dgm:cxn modelId="{3E55ADD6-B95E-4CA8-8E91-1E11E672A14D}" type="presOf" srcId="{9C5B963A-B9DA-4CC8-BFBE-6AD87B0BB7F5}" destId="{06F0F998-0F51-4C12-8FBF-EBDDFA48741E}" srcOrd="0" destOrd="0" presId="urn:microsoft.com/office/officeart/2005/8/layout/hList2"/>
    <dgm:cxn modelId="{12F47FDA-7664-41A3-87BD-9D6BCA698D98}" type="presOf" srcId="{9DAD0F8A-F509-47E3-8499-1638541087D6}" destId="{06F0F998-0F51-4C12-8FBF-EBDDFA48741E}" srcOrd="0" destOrd="5" presId="urn:microsoft.com/office/officeart/2005/8/layout/hList2"/>
    <dgm:cxn modelId="{81DD8FDD-7A11-40AD-A165-3CCB81CB3EB9}" type="presOf" srcId="{7A01E988-AEFD-40B2-A749-8C82E949E91D}" destId="{E99C04EA-7325-49EB-B00E-704ADC3F8DEE}" srcOrd="0" destOrd="0" presId="urn:microsoft.com/office/officeart/2005/8/layout/hList2"/>
    <dgm:cxn modelId="{57A2AFE7-F2AC-46CA-941B-22927B08679A}" type="presOf" srcId="{5019D053-E6E4-47AA-BBD1-45E0FF8CC7AD}" destId="{31A3AD9B-0A4A-4716-A6AE-4C6EFC0E46F7}" srcOrd="0" destOrd="6" presId="urn:microsoft.com/office/officeart/2005/8/layout/hList2"/>
    <dgm:cxn modelId="{8D4BA1EB-C1C8-4907-9888-7E4F3561842E}" srcId="{5CAE058F-404B-40D5-8440-216672FB1000}" destId="{22E970A9-EE27-4C0D-B15D-28269282E4B7}" srcOrd="0" destOrd="0" parTransId="{0EF0F695-7867-4031-A11D-6C6697062011}" sibTransId="{1836AB55-27FB-4A67-817D-20C5C693BB54}"/>
    <dgm:cxn modelId="{E76889ED-B27C-4E31-BD9C-96AED4C8CC94}" srcId="{C9067A8C-08E1-4D45-80BD-6E18D6629895}" destId="{35912C00-21FD-4629-839A-2730FB866B4E}" srcOrd="1" destOrd="0" parTransId="{1BE72A83-452F-4773-8CFC-709FD6B626EF}" sibTransId="{88B72FD6-CAAA-4938-98B1-7AB0A509E28B}"/>
    <dgm:cxn modelId="{8CCE17F3-2A6C-4347-9B0B-8CFD4172A559}" srcId="{7A01E988-AEFD-40B2-A749-8C82E949E91D}" destId="{9DAD0F8A-F509-47E3-8499-1638541087D6}" srcOrd="5" destOrd="0" parTransId="{17C1DB4F-5C8D-4E20-A44A-59B9C2A33C84}" sibTransId="{436B505C-DAF6-430A-BC7C-EC6DF83B6C95}"/>
    <dgm:cxn modelId="{100CF5F6-1A3B-401F-A400-2DA983F1384C}" srcId="{7A01E988-AEFD-40B2-A749-8C82E949E91D}" destId="{9C5B963A-B9DA-4CC8-BFBE-6AD87B0BB7F5}" srcOrd="0" destOrd="0" parTransId="{DF115AC2-26EE-46BB-8048-8158B6A7F0F4}" sibTransId="{00563D59-0EEC-4A10-84A6-DE07DAEA8403}"/>
    <dgm:cxn modelId="{3E6E86F9-4429-45AC-AAF5-C5D87225E724}" type="presOf" srcId="{BB27501A-11B0-4ED8-A5E8-E5F02D56118C}" destId="{9FD07CFE-40B6-42DE-B7BD-B5767587EDF3}" srcOrd="0" destOrd="2" presId="urn:microsoft.com/office/officeart/2005/8/layout/hList2"/>
    <dgm:cxn modelId="{1E40BAFA-2AAD-4A25-8922-F63D6B7D0964}" type="presOf" srcId="{0DA7EFF9-3818-4134-BDAC-D521036807A3}" destId="{06F0F998-0F51-4C12-8FBF-EBDDFA48741E}" srcOrd="0" destOrd="1" presId="urn:microsoft.com/office/officeart/2005/8/layout/hList2"/>
    <dgm:cxn modelId="{6CE800FC-74F9-43BB-ADE3-88748DF12852}" type="presOf" srcId="{BD72A650-8397-409A-BE45-1849482081B9}" destId="{9FD07CFE-40B6-42DE-B7BD-B5767587EDF3}" srcOrd="0" destOrd="5" presId="urn:microsoft.com/office/officeart/2005/8/layout/hList2"/>
    <dgm:cxn modelId="{8F44BD6D-A040-4D20-86C4-A686EAAD1015}" type="presParOf" srcId="{BE2A61F7-7573-44BD-9E99-0EFC8F5AD4AD}" destId="{EC3C34A7-246A-4FC7-A08D-E10A8342BC39}" srcOrd="0" destOrd="0" presId="urn:microsoft.com/office/officeart/2005/8/layout/hList2"/>
    <dgm:cxn modelId="{162CADFF-4740-47FD-AC4C-452AB23ADC36}" type="presParOf" srcId="{EC3C34A7-246A-4FC7-A08D-E10A8342BC39}" destId="{F945CDD8-E826-40E4-ACC3-330AAE7E5A15}" srcOrd="0" destOrd="0" presId="urn:microsoft.com/office/officeart/2005/8/layout/hList2"/>
    <dgm:cxn modelId="{C708965C-EB90-4565-82EC-AAAFC06D2F5D}" type="presParOf" srcId="{EC3C34A7-246A-4FC7-A08D-E10A8342BC39}" destId="{9FD07CFE-40B6-42DE-B7BD-B5767587EDF3}" srcOrd="1" destOrd="0" presId="urn:microsoft.com/office/officeart/2005/8/layout/hList2"/>
    <dgm:cxn modelId="{0DE85D8C-85B1-4536-8279-4C2C680D0BA9}" type="presParOf" srcId="{EC3C34A7-246A-4FC7-A08D-E10A8342BC39}" destId="{48F90944-05AC-4085-8920-1778A916E13D}" srcOrd="2" destOrd="0" presId="urn:microsoft.com/office/officeart/2005/8/layout/hList2"/>
    <dgm:cxn modelId="{4A9CFB2C-4750-43D5-AA79-07782098DBF3}" type="presParOf" srcId="{BE2A61F7-7573-44BD-9E99-0EFC8F5AD4AD}" destId="{CC38A6EC-BA29-4D4D-B1C6-1E245ECEF3E7}" srcOrd="1" destOrd="0" presId="urn:microsoft.com/office/officeart/2005/8/layout/hList2"/>
    <dgm:cxn modelId="{13EA2241-3E60-4098-8D89-85A176C4B2E4}" type="presParOf" srcId="{BE2A61F7-7573-44BD-9E99-0EFC8F5AD4AD}" destId="{72D8DD5D-AC10-42BF-921C-629050BE9964}" srcOrd="2" destOrd="0" presId="urn:microsoft.com/office/officeart/2005/8/layout/hList2"/>
    <dgm:cxn modelId="{20686240-5454-454A-829E-25A78D9407E7}" type="presParOf" srcId="{72D8DD5D-AC10-42BF-921C-629050BE9964}" destId="{C1D36C82-2CD4-408E-9D8A-8858F2C1E998}" srcOrd="0" destOrd="0" presId="urn:microsoft.com/office/officeart/2005/8/layout/hList2"/>
    <dgm:cxn modelId="{E05AA7C7-2193-44EE-A654-1E312115B87E}" type="presParOf" srcId="{72D8DD5D-AC10-42BF-921C-629050BE9964}" destId="{31A3AD9B-0A4A-4716-A6AE-4C6EFC0E46F7}" srcOrd="1" destOrd="0" presId="urn:microsoft.com/office/officeart/2005/8/layout/hList2"/>
    <dgm:cxn modelId="{E0DBD7FC-0865-4F2B-BCCC-FD08F01239F3}" type="presParOf" srcId="{72D8DD5D-AC10-42BF-921C-629050BE9964}" destId="{0A588A86-7D63-42D8-BC5C-B43C6D81D7FE}" srcOrd="2" destOrd="0" presId="urn:microsoft.com/office/officeart/2005/8/layout/hList2"/>
    <dgm:cxn modelId="{022D85B1-9EA7-486E-AB8D-10142B562D6E}" type="presParOf" srcId="{BE2A61F7-7573-44BD-9E99-0EFC8F5AD4AD}" destId="{FBC3F738-2B77-4283-BAEA-9DD5A833200D}" srcOrd="3" destOrd="0" presId="urn:microsoft.com/office/officeart/2005/8/layout/hList2"/>
    <dgm:cxn modelId="{59C28B22-8515-4856-A74D-F47117508A66}" type="presParOf" srcId="{BE2A61F7-7573-44BD-9E99-0EFC8F5AD4AD}" destId="{3ED26F43-2A1B-4CAC-A644-DC0ACB04EB5F}" srcOrd="4" destOrd="0" presId="urn:microsoft.com/office/officeart/2005/8/layout/hList2"/>
    <dgm:cxn modelId="{82F37C54-3E41-4B1E-A23B-36B2482F22EB}" type="presParOf" srcId="{3ED26F43-2A1B-4CAC-A644-DC0ACB04EB5F}" destId="{0720B86B-0C32-4883-A9B9-8AA74482956D}" srcOrd="0" destOrd="0" presId="urn:microsoft.com/office/officeart/2005/8/layout/hList2"/>
    <dgm:cxn modelId="{04CB6B36-3F5B-46D1-A465-845D88BFE4F4}" type="presParOf" srcId="{3ED26F43-2A1B-4CAC-A644-DC0ACB04EB5F}" destId="{06F0F998-0F51-4C12-8FBF-EBDDFA48741E}" srcOrd="1" destOrd="0" presId="urn:microsoft.com/office/officeart/2005/8/layout/hList2"/>
    <dgm:cxn modelId="{809BEA3B-5146-4466-89F1-CC38C99ACF63}" type="presParOf" srcId="{3ED26F43-2A1B-4CAC-A644-DC0ACB04EB5F}" destId="{E99C04EA-7325-49EB-B00E-704ADC3F8DEE}"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248C4E-FD45-448C-A88F-1A0001F3755A}" type="doc">
      <dgm:prSet loTypeId="urn:microsoft.com/office/officeart/2005/8/layout/hList2" loCatId="picture" qsTypeId="urn:microsoft.com/office/officeart/2005/8/quickstyle/simple1" qsCatId="simple" csTypeId="urn:microsoft.com/office/officeart/2005/8/colors/colorful1" csCatId="colorful" phldr="1"/>
      <dgm:spPr/>
      <dgm:t>
        <a:bodyPr/>
        <a:lstStyle/>
        <a:p>
          <a:endParaRPr lang="cs-CZ"/>
        </a:p>
      </dgm:t>
    </dgm:pt>
    <dgm:pt modelId="{5CAE058F-404B-40D5-8440-216672FB1000}">
      <dgm:prSet phldrT="[Text]" custT="1"/>
      <dgm:spPr/>
      <dgm:t>
        <a:bodyPr/>
        <a:lstStyle/>
        <a:p>
          <a:r>
            <a:rPr lang="en-US" sz="1600"/>
            <a:t>Finland</a:t>
          </a:r>
          <a:endParaRPr lang="cs-CZ" sz="1600"/>
        </a:p>
      </dgm:t>
    </dgm:pt>
    <dgm:pt modelId="{1CE91BE3-FEE7-4E94-A84D-1083D21DA6E9}" type="parTrans" cxnId="{60E8F89A-9E87-4B74-A294-E6E6F2543284}">
      <dgm:prSet/>
      <dgm:spPr/>
      <dgm:t>
        <a:bodyPr/>
        <a:lstStyle/>
        <a:p>
          <a:endParaRPr lang="cs-CZ"/>
        </a:p>
      </dgm:t>
    </dgm:pt>
    <dgm:pt modelId="{B034D317-AB37-490C-A7A0-D8F37F746F02}" type="sibTrans" cxnId="{60E8F89A-9E87-4B74-A294-E6E6F2543284}">
      <dgm:prSet/>
      <dgm:spPr/>
      <dgm:t>
        <a:bodyPr/>
        <a:lstStyle/>
        <a:p>
          <a:endParaRPr lang="cs-CZ"/>
        </a:p>
      </dgm:t>
    </dgm:pt>
    <dgm:pt modelId="{C9067A8C-08E1-4D45-80BD-6E18D6629895}">
      <dgm:prSet phldrT="[Text]"/>
      <dgm:spPr/>
      <dgm:t>
        <a:bodyPr/>
        <a:lstStyle/>
        <a:p>
          <a:r>
            <a:rPr lang="en-US"/>
            <a:t>Greece</a:t>
          </a:r>
          <a:endParaRPr lang="cs-CZ"/>
        </a:p>
      </dgm:t>
    </dgm:pt>
    <dgm:pt modelId="{BE75B72C-0B05-4660-AF9D-D5A90B187169}" type="parTrans" cxnId="{3319B21E-20EF-4536-89FC-566A82448AB6}">
      <dgm:prSet/>
      <dgm:spPr/>
      <dgm:t>
        <a:bodyPr/>
        <a:lstStyle/>
        <a:p>
          <a:endParaRPr lang="cs-CZ"/>
        </a:p>
      </dgm:t>
    </dgm:pt>
    <dgm:pt modelId="{7177113A-9888-4FAD-95A6-42079D2D91B0}" type="sibTrans" cxnId="{3319B21E-20EF-4536-89FC-566A82448AB6}">
      <dgm:prSet/>
      <dgm:spPr/>
      <dgm:t>
        <a:bodyPr/>
        <a:lstStyle/>
        <a:p>
          <a:endParaRPr lang="cs-CZ"/>
        </a:p>
      </dgm:t>
    </dgm:pt>
    <dgm:pt modelId="{8A6B87A8-9F05-4042-B22B-2EE1C73D6BD4}">
      <dgm:prSet phldrT="[Text]" custT="1"/>
      <dgm:spPr/>
      <dgm:t>
        <a:bodyPr anchor="ctr"/>
        <a:lstStyle/>
        <a:p>
          <a:pPr>
            <a:buFontTx/>
            <a:buBlip>
              <a:blip xmlns:r="http://schemas.openxmlformats.org/officeDocument/2006/relationships" r:embed="rId1"/>
            </a:buBlip>
          </a:pPr>
          <a:r>
            <a:rPr lang="en-US" sz="1250" b="1"/>
            <a:t> Neurological: </a:t>
          </a:r>
          <a:br>
            <a:rPr lang="en-US" sz="1250"/>
          </a:br>
          <a:r>
            <a:rPr lang="en-US" sz="1250"/>
            <a:t>Bobath, PNF, Hydrotherapy and specifically Halliwick method</a:t>
          </a:r>
          <a:endParaRPr lang="cs-CZ" sz="1250"/>
        </a:p>
      </dgm:t>
    </dgm:pt>
    <dgm:pt modelId="{69712E3B-7027-45F7-8876-987EC6FBA698}" type="parTrans" cxnId="{63C86DC3-A519-44BB-A0D2-91ACBB86DB57}">
      <dgm:prSet/>
      <dgm:spPr/>
      <dgm:t>
        <a:bodyPr/>
        <a:lstStyle/>
        <a:p>
          <a:endParaRPr lang="cs-CZ"/>
        </a:p>
      </dgm:t>
    </dgm:pt>
    <dgm:pt modelId="{65946186-61B7-4A3D-A13A-9C7BDE648EC9}" type="sibTrans" cxnId="{63C86DC3-A519-44BB-A0D2-91ACBB86DB57}">
      <dgm:prSet/>
      <dgm:spPr/>
      <dgm:t>
        <a:bodyPr/>
        <a:lstStyle/>
        <a:p>
          <a:endParaRPr lang="cs-CZ"/>
        </a:p>
      </dgm:t>
    </dgm:pt>
    <dgm:pt modelId="{7A01E988-AEFD-40B2-A749-8C82E949E91D}">
      <dgm:prSet phldrT="[Text]"/>
      <dgm:spPr/>
      <dgm:t>
        <a:bodyPr/>
        <a:lstStyle/>
        <a:p>
          <a:r>
            <a:rPr lang="en-US"/>
            <a:t>Czechia</a:t>
          </a:r>
          <a:endParaRPr lang="cs-CZ"/>
        </a:p>
      </dgm:t>
    </dgm:pt>
    <dgm:pt modelId="{A0B79D0F-CFD3-4323-B281-7C83A8239241}" type="parTrans" cxnId="{E480707E-A44C-435F-8C4C-18E8854CAE19}">
      <dgm:prSet/>
      <dgm:spPr/>
      <dgm:t>
        <a:bodyPr/>
        <a:lstStyle/>
        <a:p>
          <a:endParaRPr lang="cs-CZ"/>
        </a:p>
      </dgm:t>
    </dgm:pt>
    <dgm:pt modelId="{B7FD8C60-F9B3-44E0-91A9-1BB1F097C030}" type="sibTrans" cxnId="{E480707E-A44C-435F-8C4C-18E8854CAE19}">
      <dgm:prSet/>
      <dgm:spPr/>
      <dgm:t>
        <a:bodyPr/>
        <a:lstStyle/>
        <a:p>
          <a:endParaRPr lang="cs-CZ"/>
        </a:p>
      </dgm:t>
    </dgm:pt>
    <dgm:pt modelId="{9C5B963A-B9DA-4CC8-BFBE-6AD87B0BB7F5}">
      <dgm:prSet phldrT="[Text]" custT="1"/>
      <dgm:spPr/>
      <dgm:t>
        <a:bodyPr anchor="ctr"/>
        <a:lstStyle/>
        <a:p>
          <a:pPr>
            <a:buFontTx/>
            <a:buBlip>
              <a:blip xmlns:r="http://schemas.openxmlformats.org/officeDocument/2006/relationships" r:embed="rId2"/>
            </a:buBlip>
          </a:pPr>
          <a:r>
            <a:rPr lang="en-US" sz="1300"/>
            <a:t> Manual therapy, mobilistions, </a:t>
          </a:r>
          <a:br>
            <a:rPr lang="en-US" sz="1300"/>
          </a:br>
          <a:r>
            <a:rPr lang="en-US" sz="1300"/>
            <a:t>post isometric rlaxation, fascia therapy</a:t>
          </a:r>
          <a:endParaRPr lang="cs-CZ" sz="1300"/>
        </a:p>
      </dgm:t>
    </dgm:pt>
    <dgm:pt modelId="{DF115AC2-26EE-46BB-8048-8158B6A7F0F4}" type="parTrans" cxnId="{100CF5F6-1A3B-401F-A400-2DA983F1384C}">
      <dgm:prSet/>
      <dgm:spPr/>
      <dgm:t>
        <a:bodyPr/>
        <a:lstStyle/>
        <a:p>
          <a:endParaRPr lang="cs-CZ"/>
        </a:p>
      </dgm:t>
    </dgm:pt>
    <dgm:pt modelId="{00563D59-0EEC-4A10-84A6-DE07DAEA8403}" type="sibTrans" cxnId="{100CF5F6-1A3B-401F-A400-2DA983F1384C}">
      <dgm:prSet/>
      <dgm:spPr/>
      <dgm:t>
        <a:bodyPr/>
        <a:lstStyle/>
        <a:p>
          <a:endParaRPr lang="cs-CZ"/>
        </a:p>
      </dgm:t>
    </dgm:pt>
    <dgm:pt modelId="{22E970A9-EE27-4C0D-B15D-28269282E4B7}">
      <dgm:prSet custT="1"/>
      <dgm:spPr/>
      <dgm:t>
        <a:bodyPr anchor="ctr"/>
        <a:lstStyle/>
        <a:p>
          <a:pPr>
            <a:buFontTx/>
            <a:buBlip>
              <a:blip xmlns:r="http://schemas.openxmlformats.org/officeDocument/2006/relationships" r:embed="rId3"/>
            </a:buBlip>
          </a:pPr>
          <a:r>
            <a:rPr lang="en-US" sz="1300"/>
            <a:t> Bobath, PNF</a:t>
          </a:r>
          <a:endParaRPr lang="cs-CZ" sz="1300"/>
        </a:p>
      </dgm:t>
    </dgm:pt>
    <dgm:pt modelId="{0EF0F695-7867-4031-A11D-6C6697062011}" type="parTrans" cxnId="{8D4BA1EB-C1C8-4907-9888-7E4F3561842E}">
      <dgm:prSet/>
      <dgm:spPr/>
      <dgm:t>
        <a:bodyPr/>
        <a:lstStyle/>
        <a:p>
          <a:endParaRPr lang="cs-CZ"/>
        </a:p>
      </dgm:t>
    </dgm:pt>
    <dgm:pt modelId="{1836AB55-27FB-4A67-817D-20C5C693BB54}" type="sibTrans" cxnId="{8D4BA1EB-C1C8-4907-9888-7E4F3561842E}">
      <dgm:prSet/>
      <dgm:spPr/>
      <dgm:t>
        <a:bodyPr/>
        <a:lstStyle/>
        <a:p>
          <a:endParaRPr lang="cs-CZ"/>
        </a:p>
      </dgm:t>
    </dgm:pt>
    <dgm:pt modelId="{E0B0BF31-9E40-4AA6-916B-221A3D6E78D6}">
      <dgm:prSet custT="1"/>
      <dgm:spPr/>
      <dgm:t>
        <a:bodyPr anchor="ctr"/>
        <a:lstStyle/>
        <a:p>
          <a:pPr>
            <a:buFontTx/>
            <a:buBlip>
              <a:blip xmlns:r="http://schemas.openxmlformats.org/officeDocument/2006/relationships" r:embed="rId3"/>
            </a:buBlip>
          </a:pPr>
          <a:r>
            <a:rPr lang="en-US" sz="1300"/>
            <a:t> Kaltenborn mobilisation methods</a:t>
          </a:r>
          <a:endParaRPr lang="cs-CZ" sz="1300"/>
        </a:p>
      </dgm:t>
    </dgm:pt>
    <dgm:pt modelId="{D3416059-719E-4E34-B8C6-16B2BCF79B43}" type="parTrans" cxnId="{3F1309C2-E6DE-4409-9D24-8C563FD51065}">
      <dgm:prSet/>
      <dgm:spPr/>
      <dgm:t>
        <a:bodyPr/>
        <a:lstStyle/>
        <a:p>
          <a:endParaRPr lang="cs-CZ"/>
        </a:p>
      </dgm:t>
    </dgm:pt>
    <dgm:pt modelId="{E2A6D797-C161-4B4D-A8CF-B308481A9AEC}" type="sibTrans" cxnId="{3F1309C2-E6DE-4409-9D24-8C563FD51065}">
      <dgm:prSet/>
      <dgm:spPr/>
      <dgm:t>
        <a:bodyPr/>
        <a:lstStyle/>
        <a:p>
          <a:endParaRPr lang="cs-CZ"/>
        </a:p>
      </dgm:t>
    </dgm:pt>
    <dgm:pt modelId="{3174F2EE-28C8-4A6F-B558-685C511420C8}">
      <dgm:prSet custT="1"/>
      <dgm:spPr/>
      <dgm:t>
        <a:bodyPr anchor="ctr"/>
        <a:lstStyle/>
        <a:p>
          <a:pPr>
            <a:buFontTx/>
            <a:buBlip>
              <a:blip xmlns:r="http://schemas.openxmlformats.org/officeDocument/2006/relationships" r:embed="rId3"/>
            </a:buBlip>
          </a:pPr>
          <a:r>
            <a:rPr lang="en-US" sz="1300"/>
            <a:t> McKenzie</a:t>
          </a:r>
          <a:endParaRPr lang="cs-CZ" sz="1300"/>
        </a:p>
      </dgm:t>
    </dgm:pt>
    <dgm:pt modelId="{4E6813BF-1E5F-4FB0-B15C-1A2611E931B4}" type="parTrans" cxnId="{09DC080A-8620-4EF2-810E-D3F20C616D40}">
      <dgm:prSet/>
      <dgm:spPr/>
      <dgm:t>
        <a:bodyPr/>
        <a:lstStyle/>
        <a:p>
          <a:endParaRPr lang="cs-CZ"/>
        </a:p>
      </dgm:t>
    </dgm:pt>
    <dgm:pt modelId="{ECF60A00-F63D-490D-85EE-FE8DD90547BC}" type="sibTrans" cxnId="{09DC080A-8620-4EF2-810E-D3F20C616D40}">
      <dgm:prSet/>
      <dgm:spPr/>
      <dgm:t>
        <a:bodyPr/>
        <a:lstStyle/>
        <a:p>
          <a:endParaRPr lang="cs-CZ"/>
        </a:p>
      </dgm:t>
    </dgm:pt>
    <dgm:pt modelId="{2224D128-03F1-4585-B499-A55147AFE882}">
      <dgm:prSet custT="1"/>
      <dgm:spPr/>
      <dgm:t>
        <a:bodyPr anchor="ctr"/>
        <a:lstStyle/>
        <a:p>
          <a:pPr>
            <a:buFontTx/>
            <a:buBlip>
              <a:blip xmlns:r="http://schemas.openxmlformats.org/officeDocument/2006/relationships" r:embed="rId3"/>
            </a:buBlip>
          </a:pPr>
          <a:r>
            <a:rPr lang="en-US" sz="1300"/>
            <a:t> Many methods depend on the therapist and their specializations</a:t>
          </a:r>
          <a:endParaRPr lang="cs-CZ" sz="1300"/>
        </a:p>
      </dgm:t>
    </dgm:pt>
    <dgm:pt modelId="{EFE806E4-2A4A-45E1-A5F4-197967693879}" type="parTrans" cxnId="{F0C91871-20F0-4A23-9F15-61E4648BAE34}">
      <dgm:prSet/>
      <dgm:spPr/>
      <dgm:t>
        <a:bodyPr/>
        <a:lstStyle/>
        <a:p>
          <a:endParaRPr lang="cs-CZ"/>
        </a:p>
      </dgm:t>
    </dgm:pt>
    <dgm:pt modelId="{5442F00E-2547-4D52-999D-CDB2D54BB69B}" type="sibTrans" cxnId="{F0C91871-20F0-4A23-9F15-61E4648BAE34}">
      <dgm:prSet/>
      <dgm:spPr/>
      <dgm:t>
        <a:bodyPr/>
        <a:lstStyle/>
        <a:p>
          <a:endParaRPr lang="cs-CZ"/>
        </a:p>
      </dgm:t>
    </dgm:pt>
    <dgm:pt modelId="{77F305EC-C707-430D-870B-0401D5D7EFE6}">
      <dgm:prSet custT="1"/>
      <dgm:spPr/>
      <dgm:t>
        <a:bodyPr anchor="ctr"/>
        <a:lstStyle/>
        <a:p>
          <a:pPr>
            <a:buFontTx/>
            <a:buBlip>
              <a:blip xmlns:r="http://schemas.openxmlformats.org/officeDocument/2006/relationships" r:embed="rId3"/>
            </a:buBlip>
          </a:pPr>
          <a:r>
            <a:rPr lang="en-US" sz="1300"/>
            <a:t> NPMP (=Norwegian psychomotor physio)</a:t>
          </a:r>
          <a:endParaRPr lang="cs-CZ" sz="1300"/>
        </a:p>
      </dgm:t>
    </dgm:pt>
    <dgm:pt modelId="{925ED0B2-7D42-4993-8BED-5AB88C5D7A65}" type="parTrans" cxnId="{BE75C86D-4E0F-4F9A-B757-2328642128E4}">
      <dgm:prSet/>
      <dgm:spPr/>
      <dgm:t>
        <a:bodyPr/>
        <a:lstStyle/>
        <a:p>
          <a:endParaRPr lang="cs-CZ"/>
        </a:p>
      </dgm:t>
    </dgm:pt>
    <dgm:pt modelId="{D3CBCFC4-4CC6-48D4-B337-2BEFBE070A3B}" type="sibTrans" cxnId="{BE75C86D-4E0F-4F9A-B757-2328642128E4}">
      <dgm:prSet/>
      <dgm:spPr/>
      <dgm:t>
        <a:bodyPr/>
        <a:lstStyle/>
        <a:p>
          <a:endParaRPr lang="cs-CZ"/>
        </a:p>
      </dgm:t>
    </dgm:pt>
    <dgm:pt modelId="{CB6DE966-DCF6-4DC5-B0EF-BBA9727CAA6C}">
      <dgm:prSet custT="1"/>
      <dgm:spPr/>
      <dgm:t>
        <a:bodyPr anchor="ctr"/>
        <a:lstStyle/>
        <a:p>
          <a:pPr>
            <a:buFontTx/>
            <a:buNone/>
          </a:pPr>
          <a:endParaRPr lang="cs-CZ" sz="1300"/>
        </a:p>
      </dgm:t>
    </dgm:pt>
    <dgm:pt modelId="{7BD55396-4EB5-4E76-BFCA-8440F0296A4D}" type="parTrans" cxnId="{86F60714-9664-4203-B4AB-9506BB815D6E}">
      <dgm:prSet/>
      <dgm:spPr/>
      <dgm:t>
        <a:bodyPr/>
        <a:lstStyle/>
        <a:p>
          <a:endParaRPr lang="cs-CZ"/>
        </a:p>
      </dgm:t>
    </dgm:pt>
    <dgm:pt modelId="{A42AF4CD-1624-43D6-8B59-0E1896CA1AA6}" type="sibTrans" cxnId="{86F60714-9664-4203-B4AB-9506BB815D6E}">
      <dgm:prSet/>
      <dgm:spPr/>
      <dgm:t>
        <a:bodyPr/>
        <a:lstStyle/>
        <a:p>
          <a:endParaRPr lang="cs-CZ"/>
        </a:p>
      </dgm:t>
    </dgm:pt>
    <dgm:pt modelId="{309CD24A-3B31-414D-9391-17DF55A6E937}">
      <dgm:prSet custT="1"/>
      <dgm:spPr/>
      <dgm:t>
        <a:bodyPr anchor="ctr"/>
        <a:lstStyle/>
        <a:p>
          <a:pPr>
            <a:buFontTx/>
            <a:buNone/>
          </a:pPr>
          <a:endParaRPr lang="cs-CZ" sz="1300"/>
        </a:p>
      </dgm:t>
    </dgm:pt>
    <dgm:pt modelId="{98477CC1-BD8E-44BF-9FD2-3C8DC7F73AF8}" type="parTrans" cxnId="{357B05FC-14B1-4D1E-853C-1F8BDF3D32E8}">
      <dgm:prSet/>
      <dgm:spPr/>
      <dgm:t>
        <a:bodyPr/>
        <a:lstStyle/>
        <a:p>
          <a:endParaRPr lang="cs-CZ"/>
        </a:p>
      </dgm:t>
    </dgm:pt>
    <dgm:pt modelId="{0C4EFBC2-2776-4948-B81A-97DE1D467BCD}" type="sibTrans" cxnId="{357B05FC-14B1-4D1E-853C-1F8BDF3D32E8}">
      <dgm:prSet/>
      <dgm:spPr/>
      <dgm:t>
        <a:bodyPr/>
        <a:lstStyle/>
        <a:p>
          <a:endParaRPr lang="cs-CZ"/>
        </a:p>
      </dgm:t>
    </dgm:pt>
    <dgm:pt modelId="{8BE05E8D-718F-4867-90DE-91B903BAC8A6}">
      <dgm:prSet custT="1"/>
      <dgm:spPr/>
      <dgm:t>
        <a:bodyPr anchor="ctr"/>
        <a:lstStyle/>
        <a:p>
          <a:pPr>
            <a:buFontTx/>
            <a:buNone/>
          </a:pPr>
          <a:endParaRPr lang="cs-CZ" sz="1300"/>
        </a:p>
      </dgm:t>
    </dgm:pt>
    <dgm:pt modelId="{5C59A38F-21C9-405C-9D76-970A4EDA0FC2}" type="parTrans" cxnId="{7EF40A91-D044-4149-AAB3-4CCC9F3C92E6}">
      <dgm:prSet/>
      <dgm:spPr/>
      <dgm:t>
        <a:bodyPr/>
        <a:lstStyle/>
        <a:p>
          <a:endParaRPr lang="cs-CZ"/>
        </a:p>
      </dgm:t>
    </dgm:pt>
    <dgm:pt modelId="{E6A8C536-6A5B-44AF-BC87-12976EF14101}" type="sibTrans" cxnId="{7EF40A91-D044-4149-AAB3-4CCC9F3C92E6}">
      <dgm:prSet/>
      <dgm:spPr/>
      <dgm:t>
        <a:bodyPr/>
        <a:lstStyle/>
        <a:p>
          <a:endParaRPr lang="cs-CZ"/>
        </a:p>
      </dgm:t>
    </dgm:pt>
    <dgm:pt modelId="{4E71382B-9A05-4FB2-8F38-26785B247E53}">
      <dgm:prSet custT="1"/>
      <dgm:spPr/>
      <dgm:t>
        <a:bodyPr anchor="ctr"/>
        <a:lstStyle/>
        <a:p>
          <a:pPr>
            <a:buFontTx/>
            <a:buNone/>
          </a:pPr>
          <a:endParaRPr lang="cs-CZ" sz="1300"/>
        </a:p>
      </dgm:t>
    </dgm:pt>
    <dgm:pt modelId="{62AE0DFC-B841-4209-8432-BCD29490A0D8}" type="parTrans" cxnId="{7E486BB2-6390-46FA-AC69-30AB2723354E}">
      <dgm:prSet/>
      <dgm:spPr/>
      <dgm:t>
        <a:bodyPr/>
        <a:lstStyle/>
        <a:p>
          <a:endParaRPr lang="cs-CZ"/>
        </a:p>
      </dgm:t>
    </dgm:pt>
    <dgm:pt modelId="{5BCC674F-168B-4324-973E-A9A7EAA64DF7}" type="sibTrans" cxnId="{7E486BB2-6390-46FA-AC69-30AB2723354E}">
      <dgm:prSet/>
      <dgm:spPr/>
      <dgm:t>
        <a:bodyPr/>
        <a:lstStyle/>
        <a:p>
          <a:endParaRPr lang="cs-CZ"/>
        </a:p>
      </dgm:t>
    </dgm:pt>
    <dgm:pt modelId="{308EC760-0E60-4BBB-8E3F-8C3B6A74D822}">
      <dgm:prSet phldrT="[Text]" custT="1"/>
      <dgm:spPr/>
      <dgm:t>
        <a:bodyPr anchor="ctr"/>
        <a:lstStyle/>
        <a:p>
          <a:pPr>
            <a:buFontTx/>
            <a:buBlip>
              <a:blip xmlns:r="http://schemas.openxmlformats.org/officeDocument/2006/relationships" r:embed="rId1"/>
            </a:buBlip>
          </a:pPr>
          <a:r>
            <a:rPr lang="en-US" sz="1250" b="1"/>
            <a:t> Musculoskeletal:</a:t>
          </a:r>
          <a:br>
            <a:rPr lang="en-US" sz="1250"/>
          </a:br>
          <a:r>
            <a:rPr lang="en-US" sz="1250"/>
            <a:t>PNF, Mulligan, Kaltenborn, Maitland, McKenzie, Cyriax, Schroth</a:t>
          </a:r>
          <a:endParaRPr lang="cs-CZ" sz="1250"/>
        </a:p>
      </dgm:t>
    </dgm:pt>
    <dgm:pt modelId="{48282007-A677-4251-8E26-55B014DAA132}" type="parTrans" cxnId="{278EE3CD-5181-403C-AF11-6D628DA87C18}">
      <dgm:prSet/>
      <dgm:spPr/>
      <dgm:t>
        <a:bodyPr/>
        <a:lstStyle/>
        <a:p>
          <a:endParaRPr lang="cs-CZ"/>
        </a:p>
      </dgm:t>
    </dgm:pt>
    <dgm:pt modelId="{D28B2977-FDE0-4C2E-80C6-6AE3C90572A2}" type="sibTrans" cxnId="{278EE3CD-5181-403C-AF11-6D628DA87C18}">
      <dgm:prSet/>
      <dgm:spPr/>
      <dgm:t>
        <a:bodyPr/>
        <a:lstStyle/>
        <a:p>
          <a:endParaRPr lang="cs-CZ"/>
        </a:p>
      </dgm:t>
    </dgm:pt>
    <dgm:pt modelId="{2BFE2C1E-CA40-4980-993C-100CADD14B50}">
      <dgm:prSet phldrT="[Text]" custT="1"/>
      <dgm:spPr/>
      <dgm:t>
        <a:bodyPr anchor="ctr"/>
        <a:lstStyle/>
        <a:p>
          <a:pPr>
            <a:buFontTx/>
            <a:buBlip>
              <a:blip xmlns:r="http://schemas.openxmlformats.org/officeDocument/2006/relationships" r:embed="rId1"/>
            </a:buBlip>
          </a:pPr>
          <a:r>
            <a:rPr lang="en-US" sz="1250"/>
            <a:t> Many methods that are used in musculoskeletal physio are also used in neurological patients as many of them have musculoskeletal problems</a:t>
          </a:r>
          <a:endParaRPr lang="cs-CZ" sz="1250"/>
        </a:p>
      </dgm:t>
    </dgm:pt>
    <dgm:pt modelId="{AE83FD56-79C9-4BAA-9C4B-6A0C4F8B1F10}" type="parTrans" cxnId="{E4095669-D76B-48FE-B545-7137BD10F8CA}">
      <dgm:prSet/>
      <dgm:spPr/>
      <dgm:t>
        <a:bodyPr/>
        <a:lstStyle/>
        <a:p>
          <a:endParaRPr lang="cs-CZ"/>
        </a:p>
      </dgm:t>
    </dgm:pt>
    <dgm:pt modelId="{ACAA210F-FE81-4716-98F4-AFE60A8CDAF5}" type="sibTrans" cxnId="{E4095669-D76B-48FE-B545-7137BD10F8CA}">
      <dgm:prSet/>
      <dgm:spPr/>
      <dgm:t>
        <a:bodyPr/>
        <a:lstStyle/>
        <a:p>
          <a:endParaRPr lang="cs-CZ"/>
        </a:p>
      </dgm:t>
    </dgm:pt>
    <dgm:pt modelId="{91A449D1-09A0-44D9-A3F9-8BCB6F82BCFC}">
      <dgm:prSet phldrT="[Text]" custT="1"/>
      <dgm:spPr/>
      <dgm:t>
        <a:bodyPr anchor="ctr"/>
        <a:lstStyle/>
        <a:p>
          <a:pPr>
            <a:buFontTx/>
            <a:buBlip>
              <a:blip xmlns:r="http://schemas.openxmlformats.org/officeDocument/2006/relationships" r:embed="rId2"/>
            </a:buBlip>
          </a:pPr>
          <a:r>
            <a:rPr lang="en-US" sz="1300"/>
            <a:t> Vojta, DNS, Mojžíšová</a:t>
          </a:r>
          <a:endParaRPr lang="cs-CZ" sz="1300"/>
        </a:p>
      </dgm:t>
    </dgm:pt>
    <dgm:pt modelId="{3504304B-2EE7-4705-99C6-FBA2F4E968EA}" type="parTrans" cxnId="{9A2ACD6B-BE3D-4FF5-B9DE-141861FAD1C1}">
      <dgm:prSet/>
      <dgm:spPr/>
      <dgm:t>
        <a:bodyPr/>
        <a:lstStyle/>
        <a:p>
          <a:endParaRPr lang="cs-CZ"/>
        </a:p>
      </dgm:t>
    </dgm:pt>
    <dgm:pt modelId="{0C3DC743-079D-4ED1-B49D-71C98B0DCDC7}" type="sibTrans" cxnId="{9A2ACD6B-BE3D-4FF5-B9DE-141861FAD1C1}">
      <dgm:prSet/>
      <dgm:spPr/>
      <dgm:t>
        <a:bodyPr/>
        <a:lstStyle/>
        <a:p>
          <a:endParaRPr lang="cs-CZ"/>
        </a:p>
      </dgm:t>
    </dgm:pt>
    <dgm:pt modelId="{801EA7FC-B5BF-4CCE-8ADE-441FE71B10CB}">
      <dgm:prSet phldrT="[Text]" custT="1"/>
      <dgm:spPr/>
      <dgm:t>
        <a:bodyPr anchor="ctr"/>
        <a:lstStyle/>
        <a:p>
          <a:pPr>
            <a:buFontTx/>
            <a:buBlip>
              <a:blip xmlns:r="http://schemas.openxmlformats.org/officeDocument/2006/relationships" r:embed="rId2"/>
            </a:buBlip>
          </a:pPr>
          <a:r>
            <a:rPr lang="en-US" sz="1300"/>
            <a:t> PNF, Bobath, McKenzie</a:t>
          </a:r>
          <a:endParaRPr lang="cs-CZ" sz="1300"/>
        </a:p>
      </dgm:t>
    </dgm:pt>
    <dgm:pt modelId="{B0938CCC-CB61-4504-98E7-B07DEFDE807B}" type="parTrans" cxnId="{114DB96E-8231-4E75-AC67-A5E4B382429A}">
      <dgm:prSet/>
      <dgm:spPr/>
      <dgm:t>
        <a:bodyPr/>
        <a:lstStyle/>
        <a:p>
          <a:endParaRPr lang="cs-CZ"/>
        </a:p>
      </dgm:t>
    </dgm:pt>
    <dgm:pt modelId="{87E00F96-D7AF-4662-B286-81803B8ABA6D}" type="sibTrans" cxnId="{114DB96E-8231-4E75-AC67-A5E4B382429A}">
      <dgm:prSet/>
      <dgm:spPr/>
      <dgm:t>
        <a:bodyPr/>
        <a:lstStyle/>
        <a:p>
          <a:endParaRPr lang="cs-CZ"/>
        </a:p>
      </dgm:t>
    </dgm:pt>
    <dgm:pt modelId="{0B7BEDBF-FE0D-4DEE-9FB5-A328B66A174E}">
      <dgm:prSet phldrT="[Text]" custT="1"/>
      <dgm:spPr/>
      <dgm:t>
        <a:bodyPr anchor="ctr"/>
        <a:lstStyle/>
        <a:p>
          <a:pPr>
            <a:buFontTx/>
            <a:buBlip>
              <a:blip xmlns:r="http://schemas.openxmlformats.org/officeDocument/2006/relationships" r:embed="rId2"/>
            </a:buBlip>
          </a:pPr>
          <a:r>
            <a:rPr lang="en-US" sz="1300"/>
            <a:t> Zootherapies especially with children with disabilites</a:t>
          </a:r>
          <a:endParaRPr lang="cs-CZ" sz="1300"/>
        </a:p>
      </dgm:t>
    </dgm:pt>
    <dgm:pt modelId="{7077C546-F30B-4A14-A681-26163AD79C5E}" type="parTrans" cxnId="{EF30CDFB-0775-4BA0-B6E3-F5D0231196F6}">
      <dgm:prSet/>
      <dgm:spPr/>
      <dgm:t>
        <a:bodyPr/>
        <a:lstStyle/>
        <a:p>
          <a:endParaRPr lang="cs-CZ"/>
        </a:p>
      </dgm:t>
    </dgm:pt>
    <dgm:pt modelId="{B7686576-A6E7-41E0-943E-000AD4612DAF}" type="sibTrans" cxnId="{EF30CDFB-0775-4BA0-B6E3-F5D0231196F6}">
      <dgm:prSet/>
      <dgm:spPr/>
      <dgm:t>
        <a:bodyPr/>
        <a:lstStyle/>
        <a:p>
          <a:endParaRPr lang="cs-CZ"/>
        </a:p>
      </dgm:t>
    </dgm:pt>
    <dgm:pt modelId="{431173E7-5E86-4DAC-9AF7-E98F066B02F1}">
      <dgm:prSet phldrT="[Text]" custT="1"/>
      <dgm:spPr/>
      <dgm:t>
        <a:bodyPr anchor="ctr"/>
        <a:lstStyle/>
        <a:p>
          <a:pPr>
            <a:buFontTx/>
            <a:buNone/>
          </a:pPr>
          <a:endParaRPr lang="cs-CZ" sz="1300"/>
        </a:p>
      </dgm:t>
    </dgm:pt>
    <dgm:pt modelId="{BC30951B-FE42-4204-A751-A5CED0E64A92}" type="parTrans" cxnId="{0C5F76F4-3DEB-4A35-80DA-57E72E6BF9D1}">
      <dgm:prSet/>
      <dgm:spPr/>
      <dgm:t>
        <a:bodyPr/>
        <a:lstStyle/>
        <a:p>
          <a:endParaRPr lang="cs-CZ"/>
        </a:p>
      </dgm:t>
    </dgm:pt>
    <dgm:pt modelId="{AFC3B476-1C91-46BD-918B-A00F96577251}" type="sibTrans" cxnId="{0C5F76F4-3DEB-4A35-80DA-57E72E6BF9D1}">
      <dgm:prSet/>
      <dgm:spPr/>
      <dgm:t>
        <a:bodyPr/>
        <a:lstStyle/>
        <a:p>
          <a:endParaRPr lang="cs-CZ"/>
        </a:p>
      </dgm:t>
    </dgm:pt>
    <dgm:pt modelId="{DB75F4F9-2DB9-494E-B135-19806B1702C2}">
      <dgm:prSet phldrT="[Text]" custT="1"/>
      <dgm:spPr/>
      <dgm:t>
        <a:bodyPr anchor="ctr"/>
        <a:lstStyle/>
        <a:p>
          <a:pPr>
            <a:buFontTx/>
            <a:buNone/>
          </a:pPr>
          <a:endParaRPr lang="cs-CZ" sz="1300"/>
        </a:p>
      </dgm:t>
    </dgm:pt>
    <dgm:pt modelId="{AA496678-429E-4FBD-A7A9-6336E6CC9B7C}" type="parTrans" cxnId="{FA1B5FB7-DE31-4631-92E3-68AF340AE996}">
      <dgm:prSet/>
      <dgm:spPr/>
      <dgm:t>
        <a:bodyPr/>
        <a:lstStyle/>
        <a:p>
          <a:endParaRPr lang="cs-CZ"/>
        </a:p>
      </dgm:t>
    </dgm:pt>
    <dgm:pt modelId="{5231E4C4-5CAB-4196-AFEF-35503B74C46C}" type="sibTrans" cxnId="{FA1B5FB7-DE31-4631-92E3-68AF340AE996}">
      <dgm:prSet/>
      <dgm:spPr/>
      <dgm:t>
        <a:bodyPr/>
        <a:lstStyle/>
        <a:p>
          <a:endParaRPr lang="cs-CZ"/>
        </a:p>
      </dgm:t>
    </dgm:pt>
    <dgm:pt modelId="{F54915A4-5C61-4BDA-BC38-B6C8E23B7469}">
      <dgm:prSet phldrT="[Text]" custT="1"/>
      <dgm:spPr/>
      <dgm:t>
        <a:bodyPr anchor="ctr"/>
        <a:lstStyle/>
        <a:p>
          <a:pPr>
            <a:buFontTx/>
            <a:buNone/>
          </a:pPr>
          <a:endParaRPr lang="cs-CZ" sz="1300"/>
        </a:p>
      </dgm:t>
    </dgm:pt>
    <dgm:pt modelId="{1DD2E48D-61C2-41A3-8B08-4CC5C57BC9AA}" type="parTrans" cxnId="{0B0CC8DE-7746-46EB-B9E7-00C0F6E1DF6A}">
      <dgm:prSet/>
      <dgm:spPr/>
      <dgm:t>
        <a:bodyPr/>
        <a:lstStyle/>
        <a:p>
          <a:endParaRPr lang="cs-CZ"/>
        </a:p>
      </dgm:t>
    </dgm:pt>
    <dgm:pt modelId="{CE925EFE-BA1D-4164-8799-88F3412552EF}" type="sibTrans" cxnId="{0B0CC8DE-7746-46EB-B9E7-00C0F6E1DF6A}">
      <dgm:prSet/>
      <dgm:spPr/>
      <dgm:t>
        <a:bodyPr/>
        <a:lstStyle/>
        <a:p>
          <a:endParaRPr lang="cs-CZ"/>
        </a:p>
      </dgm:t>
    </dgm:pt>
    <dgm:pt modelId="{C83BCDBC-D9D6-4DAA-95FD-85F8EEDAF7FF}">
      <dgm:prSet phldrT="[Text]" custT="1"/>
      <dgm:spPr/>
      <dgm:t>
        <a:bodyPr anchor="ctr"/>
        <a:lstStyle/>
        <a:p>
          <a:pPr>
            <a:buFontTx/>
            <a:buNone/>
          </a:pPr>
          <a:endParaRPr lang="cs-CZ" sz="1250"/>
        </a:p>
      </dgm:t>
    </dgm:pt>
    <dgm:pt modelId="{2CAF6D1E-0EEC-4270-A364-B74B46419B58}" type="parTrans" cxnId="{549B32B7-0C2E-4AAE-BADD-48B9BD5F37A5}">
      <dgm:prSet/>
      <dgm:spPr/>
      <dgm:t>
        <a:bodyPr/>
        <a:lstStyle/>
        <a:p>
          <a:endParaRPr lang="cs-CZ"/>
        </a:p>
      </dgm:t>
    </dgm:pt>
    <dgm:pt modelId="{576EC5D6-A548-4F93-9301-130B5A3F7CBA}" type="sibTrans" cxnId="{549B32B7-0C2E-4AAE-BADD-48B9BD5F37A5}">
      <dgm:prSet/>
      <dgm:spPr/>
      <dgm:t>
        <a:bodyPr/>
        <a:lstStyle/>
        <a:p>
          <a:endParaRPr lang="cs-CZ"/>
        </a:p>
      </dgm:t>
    </dgm:pt>
    <dgm:pt modelId="{BE2A61F7-7573-44BD-9E99-0EFC8F5AD4AD}" type="pres">
      <dgm:prSet presAssocID="{AA248C4E-FD45-448C-A88F-1A0001F3755A}" presName="linearFlow" presStyleCnt="0">
        <dgm:presLayoutVars>
          <dgm:dir/>
          <dgm:animLvl val="lvl"/>
          <dgm:resizeHandles/>
        </dgm:presLayoutVars>
      </dgm:prSet>
      <dgm:spPr/>
    </dgm:pt>
    <dgm:pt modelId="{EC3C34A7-246A-4FC7-A08D-E10A8342BC39}" type="pres">
      <dgm:prSet presAssocID="{5CAE058F-404B-40D5-8440-216672FB1000}" presName="compositeNode" presStyleCnt="0">
        <dgm:presLayoutVars>
          <dgm:bulletEnabled val="1"/>
        </dgm:presLayoutVars>
      </dgm:prSet>
      <dgm:spPr/>
    </dgm:pt>
    <dgm:pt modelId="{F945CDD8-E826-40E4-ACC3-330AAE7E5A15}" type="pres">
      <dgm:prSet presAssocID="{5CAE058F-404B-40D5-8440-216672FB1000}" presName="image" presStyleLbl="fgImgPlace1" presStyleIdx="0" presStyleCnt="3"/>
      <dgm:spPr/>
    </dgm:pt>
    <dgm:pt modelId="{9FD07CFE-40B6-42DE-B7BD-B5767587EDF3}" type="pres">
      <dgm:prSet presAssocID="{5CAE058F-404B-40D5-8440-216672FB1000}" presName="childNode" presStyleLbl="node1" presStyleIdx="0" presStyleCnt="3" custScaleX="200423">
        <dgm:presLayoutVars>
          <dgm:bulletEnabled val="1"/>
        </dgm:presLayoutVars>
      </dgm:prSet>
      <dgm:spPr/>
    </dgm:pt>
    <dgm:pt modelId="{48F90944-05AC-4085-8920-1778A916E13D}" type="pres">
      <dgm:prSet presAssocID="{5CAE058F-404B-40D5-8440-216672FB1000}" presName="parentNode" presStyleLbl="revTx" presStyleIdx="0" presStyleCnt="3" custLinFactX="-100000" custLinFactNeighborX="-159868" custLinFactNeighborY="405">
        <dgm:presLayoutVars>
          <dgm:chMax val="0"/>
          <dgm:bulletEnabled val="1"/>
        </dgm:presLayoutVars>
      </dgm:prSet>
      <dgm:spPr/>
    </dgm:pt>
    <dgm:pt modelId="{CC38A6EC-BA29-4D4D-B1C6-1E245ECEF3E7}" type="pres">
      <dgm:prSet presAssocID="{B034D317-AB37-490C-A7A0-D8F37F746F02}" presName="sibTrans" presStyleCnt="0"/>
      <dgm:spPr/>
    </dgm:pt>
    <dgm:pt modelId="{72D8DD5D-AC10-42BF-921C-629050BE9964}" type="pres">
      <dgm:prSet presAssocID="{C9067A8C-08E1-4D45-80BD-6E18D6629895}" presName="compositeNode" presStyleCnt="0">
        <dgm:presLayoutVars>
          <dgm:bulletEnabled val="1"/>
        </dgm:presLayoutVars>
      </dgm:prSet>
      <dgm:spPr/>
    </dgm:pt>
    <dgm:pt modelId="{C1D36C82-2CD4-408E-9D8A-8858F2C1E998}" type="pres">
      <dgm:prSet presAssocID="{C9067A8C-08E1-4D45-80BD-6E18D6629895}" presName="image" presStyleLbl="fgImgPlace1" presStyleIdx="1" presStyleCnt="3"/>
      <dgm:spPr/>
    </dgm:pt>
    <dgm:pt modelId="{31A3AD9B-0A4A-4716-A6AE-4C6EFC0E46F7}" type="pres">
      <dgm:prSet presAssocID="{C9067A8C-08E1-4D45-80BD-6E18D6629895}" presName="childNode" presStyleLbl="node1" presStyleIdx="1" presStyleCnt="3" custScaleX="226976" custLinFactNeighborX="15705">
        <dgm:presLayoutVars>
          <dgm:bulletEnabled val="1"/>
        </dgm:presLayoutVars>
      </dgm:prSet>
      <dgm:spPr/>
    </dgm:pt>
    <dgm:pt modelId="{0A588A86-7D63-42D8-BC5C-B43C6D81D7FE}" type="pres">
      <dgm:prSet presAssocID="{C9067A8C-08E1-4D45-80BD-6E18D6629895}" presName="parentNode" presStyleLbl="revTx" presStyleIdx="1" presStyleCnt="3" custLinFactX="-100000" custLinFactNeighborX="-144596">
        <dgm:presLayoutVars>
          <dgm:chMax val="0"/>
          <dgm:bulletEnabled val="1"/>
        </dgm:presLayoutVars>
      </dgm:prSet>
      <dgm:spPr/>
    </dgm:pt>
    <dgm:pt modelId="{FBC3F738-2B77-4283-BAEA-9DD5A833200D}" type="pres">
      <dgm:prSet presAssocID="{7177113A-9888-4FAD-95A6-42079D2D91B0}" presName="sibTrans" presStyleCnt="0"/>
      <dgm:spPr/>
    </dgm:pt>
    <dgm:pt modelId="{3ED26F43-2A1B-4CAC-A644-DC0ACB04EB5F}" type="pres">
      <dgm:prSet presAssocID="{7A01E988-AEFD-40B2-A749-8C82E949E91D}" presName="compositeNode" presStyleCnt="0">
        <dgm:presLayoutVars>
          <dgm:bulletEnabled val="1"/>
        </dgm:presLayoutVars>
      </dgm:prSet>
      <dgm:spPr/>
    </dgm:pt>
    <dgm:pt modelId="{0720B86B-0C32-4883-A9B9-8AA74482956D}" type="pres">
      <dgm:prSet presAssocID="{7A01E988-AEFD-40B2-A749-8C82E949E91D}" presName="image" presStyleLbl="fgImgPlace1" presStyleIdx="2" presStyleCnt="3"/>
      <dgm:spPr/>
    </dgm:pt>
    <dgm:pt modelId="{06F0F998-0F51-4C12-8FBF-EBDDFA48741E}" type="pres">
      <dgm:prSet presAssocID="{7A01E988-AEFD-40B2-A749-8C82E949E91D}" presName="childNode" presStyleLbl="node1" presStyleIdx="2" presStyleCnt="3" custScaleX="200028" custLinFactNeighborX="20940">
        <dgm:presLayoutVars>
          <dgm:bulletEnabled val="1"/>
        </dgm:presLayoutVars>
      </dgm:prSet>
      <dgm:spPr/>
    </dgm:pt>
    <dgm:pt modelId="{E99C04EA-7325-49EB-B00E-704ADC3F8DEE}" type="pres">
      <dgm:prSet presAssocID="{7A01E988-AEFD-40B2-A749-8C82E949E91D}" presName="parentNode" presStyleLbl="revTx" presStyleIdx="2" presStyleCnt="3" custLinFactX="-50697" custLinFactNeighborX="-100000" custLinFactNeighborY="405">
        <dgm:presLayoutVars>
          <dgm:chMax val="0"/>
          <dgm:bulletEnabled val="1"/>
        </dgm:presLayoutVars>
      </dgm:prSet>
      <dgm:spPr/>
    </dgm:pt>
  </dgm:ptLst>
  <dgm:cxnLst>
    <dgm:cxn modelId="{EFA18F01-8A3D-44EB-83DB-EEBA9307945F}" type="presOf" srcId="{AA248C4E-FD45-448C-A88F-1A0001F3755A}" destId="{BE2A61F7-7573-44BD-9E99-0EFC8F5AD4AD}" srcOrd="0" destOrd="0" presId="urn:microsoft.com/office/officeart/2005/8/layout/hList2"/>
    <dgm:cxn modelId="{F2A79A03-45C6-4696-8021-561A4599C35E}" type="presOf" srcId="{5CAE058F-404B-40D5-8440-216672FB1000}" destId="{48F90944-05AC-4085-8920-1778A916E13D}" srcOrd="0" destOrd="0" presId="urn:microsoft.com/office/officeart/2005/8/layout/hList2"/>
    <dgm:cxn modelId="{AF30A908-A90F-456F-A31D-5F71FF2661AB}" type="presOf" srcId="{8A6B87A8-9F05-4042-B22B-2EE1C73D6BD4}" destId="{31A3AD9B-0A4A-4716-A6AE-4C6EFC0E46F7}" srcOrd="0" destOrd="0" presId="urn:microsoft.com/office/officeart/2005/8/layout/hList2"/>
    <dgm:cxn modelId="{09DC080A-8620-4EF2-810E-D3F20C616D40}" srcId="{5CAE058F-404B-40D5-8440-216672FB1000}" destId="{3174F2EE-28C8-4A6F-B558-685C511420C8}" srcOrd="4" destOrd="0" parTransId="{4E6813BF-1E5F-4FB0-B15C-1A2611E931B4}" sibTransId="{ECF60A00-F63D-490D-85EE-FE8DD90547BC}"/>
    <dgm:cxn modelId="{744AB50C-B374-41D4-890A-0AEBCB9ABF85}" type="presOf" srcId="{91A449D1-09A0-44D9-A3F9-8BCB6F82BCFC}" destId="{06F0F998-0F51-4C12-8FBF-EBDDFA48741E}" srcOrd="0" destOrd="2" presId="urn:microsoft.com/office/officeart/2005/8/layout/hList2"/>
    <dgm:cxn modelId="{60286C10-9941-4D44-AC05-89F818E3B0A9}" type="presOf" srcId="{4E71382B-9A05-4FB2-8F38-26785B247E53}" destId="{9FD07CFE-40B6-42DE-B7BD-B5767587EDF3}" srcOrd="0" destOrd="7" presId="urn:microsoft.com/office/officeart/2005/8/layout/hList2"/>
    <dgm:cxn modelId="{86F60714-9664-4203-B4AB-9506BB815D6E}" srcId="{5CAE058F-404B-40D5-8440-216672FB1000}" destId="{CB6DE966-DCF6-4DC5-B0EF-BBA9727CAA6C}" srcOrd="1" destOrd="0" parTransId="{7BD55396-4EB5-4E76-BFCA-8440F0296A4D}" sibTransId="{A42AF4CD-1624-43D6-8B59-0E1896CA1AA6}"/>
    <dgm:cxn modelId="{0C7B9519-CDE3-46C0-A179-7988E6B2D68C}" type="presOf" srcId="{F54915A4-5C61-4BDA-BC38-B6C8E23B7469}" destId="{06F0F998-0F51-4C12-8FBF-EBDDFA48741E}" srcOrd="0" destOrd="1" presId="urn:microsoft.com/office/officeart/2005/8/layout/hList2"/>
    <dgm:cxn modelId="{3319B21E-20EF-4536-89FC-566A82448AB6}" srcId="{AA248C4E-FD45-448C-A88F-1A0001F3755A}" destId="{C9067A8C-08E1-4D45-80BD-6E18D6629895}" srcOrd="1" destOrd="0" parTransId="{BE75B72C-0B05-4660-AF9D-D5A90B187169}" sibTransId="{7177113A-9888-4FAD-95A6-42079D2D91B0}"/>
    <dgm:cxn modelId="{11BB1F42-756F-42A0-A5FF-65819BF5E121}" type="presOf" srcId="{22E970A9-EE27-4C0D-B15D-28269282E4B7}" destId="{9FD07CFE-40B6-42DE-B7BD-B5767587EDF3}" srcOrd="0" destOrd="0" presId="urn:microsoft.com/office/officeart/2005/8/layout/hList2"/>
    <dgm:cxn modelId="{6CD09947-23BA-4805-9E0E-2AD096651509}" type="presOf" srcId="{CB6DE966-DCF6-4DC5-B0EF-BBA9727CAA6C}" destId="{9FD07CFE-40B6-42DE-B7BD-B5767587EDF3}" srcOrd="0" destOrd="1" presId="urn:microsoft.com/office/officeart/2005/8/layout/hList2"/>
    <dgm:cxn modelId="{E4095669-D76B-48FE-B545-7137BD10F8CA}" srcId="{C9067A8C-08E1-4D45-80BD-6E18D6629895}" destId="{2BFE2C1E-CA40-4980-993C-100CADD14B50}" srcOrd="3" destOrd="0" parTransId="{AE83FD56-79C9-4BAA-9C4B-6A0C4F8B1F10}" sibTransId="{ACAA210F-FE81-4716-98F4-AFE60A8CDAF5}"/>
    <dgm:cxn modelId="{9A2ACD6B-BE3D-4FF5-B9DE-141861FAD1C1}" srcId="{7A01E988-AEFD-40B2-A749-8C82E949E91D}" destId="{91A449D1-09A0-44D9-A3F9-8BCB6F82BCFC}" srcOrd="2" destOrd="0" parTransId="{3504304B-2EE7-4705-99C6-FBA2F4E968EA}" sibTransId="{0C3DC743-079D-4ED1-B49D-71C98B0DCDC7}"/>
    <dgm:cxn modelId="{BE75C86D-4E0F-4F9A-B757-2328642128E4}" srcId="{5CAE058F-404B-40D5-8440-216672FB1000}" destId="{77F305EC-C707-430D-870B-0401D5D7EFE6}" srcOrd="8" destOrd="0" parTransId="{925ED0B2-7D42-4993-8BED-5AB88C5D7A65}" sibTransId="{D3CBCFC4-4CC6-48D4-B337-2BEFBE070A3B}"/>
    <dgm:cxn modelId="{114DB96E-8231-4E75-AC67-A5E4B382429A}" srcId="{7A01E988-AEFD-40B2-A749-8C82E949E91D}" destId="{801EA7FC-B5BF-4CCE-8ADE-441FE71B10CB}" srcOrd="4" destOrd="0" parTransId="{B0938CCC-CB61-4504-98E7-B07DEFDE807B}" sibTransId="{87E00F96-D7AF-4662-B286-81803B8ABA6D}"/>
    <dgm:cxn modelId="{F0C91871-20F0-4A23-9F15-61E4648BAE34}" srcId="{5CAE058F-404B-40D5-8440-216672FB1000}" destId="{2224D128-03F1-4585-B499-A55147AFE882}" srcOrd="6" destOrd="0" parTransId="{EFE806E4-2A4A-45E1-A5F4-197967693879}" sibTransId="{5442F00E-2547-4D52-999D-CDB2D54BB69B}"/>
    <dgm:cxn modelId="{65E4B451-A2B0-47F6-8E97-9E46E00DDBDC}" type="presOf" srcId="{DB75F4F9-2DB9-494E-B135-19806B1702C2}" destId="{06F0F998-0F51-4C12-8FBF-EBDDFA48741E}" srcOrd="0" destOrd="3" presId="urn:microsoft.com/office/officeart/2005/8/layout/hList2"/>
    <dgm:cxn modelId="{8B11927A-63D7-4ED2-89D8-13FB4A962B70}" type="presOf" srcId="{E0B0BF31-9E40-4AA6-916B-221A3D6E78D6}" destId="{9FD07CFE-40B6-42DE-B7BD-B5767587EDF3}" srcOrd="0" destOrd="2" presId="urn:microsoft.com/office/officeart/2005/8/layout/hList2"/>
    <dgm:cxn modelId="{E480707E-A44C-435F-8C4C-18E8854CAE19}" srcId="{AA248C4E-FD45-448C-A88F-1A0001F3755A}" destId="{7A01E988-AEFD-40B2-A749-8C82E949E91D}" srcOrd="2" destOrd="0" parTransId="{A0B79D0F-CFD3-4323-B281-7C83A8239241}" sibTransId="{B7FD8C60-F9B3-44E0-91A9-1BB1F097C030}"/>
    <dgm:cxn modelId="{7EF40A91-D044-4149-AAB3-4CCC9F3C92E6}" srcId="{5CAE058F-404B-40D5-8440-216672FB1000}" destId="{8BE05E8D-718F-4867-90DE-91B903BAC8A6}" srcOrd="5" destOrd="0" parTransId="{5C59A38F-21C9-405C-9D76-970A4EDA0FC2}" sibTransId="{E6A8C536-6A5B-44AF-BC87-12976EF14101}"/>
    <dgm:cxn modelId="{0495A198-0516-4216-84E8-FA9378FC3C62}" type="presOf" srcId="{801EA7FC-B5BF-4CCE-8ADE-441FE71B10CB}" destId="{06F0F998-0F51-4C12-8FBF-EBDDFA48741E}" srcOrd="0" destOrd="4" presId="urn:microsoft.com/office/officeart/2005/8/layout/hList2"/>
    <dgm:cxn modelId="{60E8F89A-9E87-4B74-A294-E6E6F2543284}" srcId="{AA248C4E-FD45-448C-A88F-1A0001F3755A}" destId="{5CAE058F-404B-40D5-8440-216672FB1000}" srcOrd="0" destOrd="0" parTransId="{1CE91BE3-FEE7-4E94-A84D-1083D21DA6E9}" sibTransId="{B034D317-AB37-490C-A7A0-D8F37F746F02}"/>
    <dgm:cxn modelId="{941606A3-28FF-4D45-8486-D1628C5F90BC}" type="presOf" srcId="{309CD24A-3B31-414D-9391-17DF55A6E937}" destId="{9FD07CFE-40B6-42DE-B7BD-B5767587EDF3}" srcOrd="0" destOrd="3" presId="urn:microsoft.com/office/officeart/2005/8/layout/hList2"/>
    <dgm:cxn modelId="{A7FB25A7-D9B0-41E8-961A-0DD7710A6A40}" type="presOf" srcId="{3174F2EE-28C8-4A6F-B558-685C511420C8}" destId="{9FD07CFE-40B6-42DE-B7BD-B5767587EDF3}" srcOrd="0" destOrd="4" presId="urn:microsoft.com/office/officeart/2005/8/layout/hList2"/>
    <dgm:cxn modelId="{F6168FA7-7C61-45C4-8584-9708863DFD3F}" type="presOf" srcId="{2224D128-03F1-4585-B499-A55147AFE882}" destId="{9FD07CFE-40B6-42DE-B7BD-B5767587EDF3}" srcOrd="0" destOrd="6" presId="urn:microsoft.com/office/officeart/2005/8/layout/hList2"/>
    <dgm:cxn modelId="{237297B0-8707-47BF-B804-DF13B8EBA3FA}" type="presOf" srcId="{C9067A8C-08E1-4D45-80BD-6E18D6629895}" destId="{0A588A86-7D63-42D8-BC5C-B43C6D81D7FE}" srcOrd="0" destOrd="0" presId="urn:microsoft.com/office/officeart/2005/8/layout/hList2"/>
    <dgm:cxn modelId="{7E486BB2-6390-46FA-AC69-30AB2723354E}" srcId="{5CAE058F-404B-40D5-8440-216672FB1000}" destId="{4E71382B-9A05-4FB2-8F38-26785B247E53}" srcOrd="7" destOrd="0" parTransId="{62AE0DFC-B841-4209-8432-BCD29490A0D8}" sibTransId="{5BCC674F-168B-4324-973E-A9A7EAA64DF7}"/>
    <dgm:cxn modelId="{638E78B3-1944-435A-AEF5-D23B2A4A02E2}" type="presOf" srcId="{431173E7-5E86-4DAC-9AF7-E98F066B02F1}" destId="{06F0F998-0F51-4C12-8FBF-EBDDFA48741E}" srcOrd="0" destOrd="5" presId="urn:microsoft.com/office/officeart/2005/8/layout/hList2"/>
    <dgm:cxn modelId="{549B32B7-0C2E-4AAE-BADD-48B9BD5F37A5}" srcId="{C9067A8C-08E1-4D45-80BD-6E18D6629895}" destId="{C83BCDBC-D9D6-4DAA-95FD-85F8EEDAF7FF}" srcOrd="2" destOrd="0" parTransId="{2CAF6D1E-0EEC-4270-A364-B74B46419B58}" sibTransId="{576EC5D6-A548-4F93-9301-130B5A3F7CBA}"/>
    <dgm:cxn modelId="{FA1B5FB7-DE31-4631-92E3-68AF340AE996}" srcId="{7A01E988-AEFD-40B2-A749-8C82E949E91D}" destId="{DB75F4F9-2DB9-494E-B135-19806B1702C2}" srcOrd="3" destOrd="0" parTransId="{AA496678-429E-4FBD-A7A9-6336E6CC9B7C}" sibTransId="{5231E4C4-5CAB-4196-AFEF-35503B74C46C}"/>
    <dgm:cxn modelId="{2D83EAC1-6AA8-4BE6-9CB3-CA6A75C1C024}" type="presOf" srcId="{77F305EC-C707-430D-870B-0401D5D7EFE6}" destId="{9FD07CFE-40B6-42DE-B7BD-B5767587EDF3}" srcOrd="0" destOrd="8" presId="urn:microsoft.com/office/officeart/2005/8/layout/hList2"/>
    <dgm:cxn modelId="{3F1309C2-E6DE-4409-9D24-8C563FD51065}" srcId="{5CAE058F-404B-40D5-8440-216672FB1000}" destId="{E0B0BF31-9E40-4AA6-916B-221A3D6E78D6}" srcOrd="2" destOrd="0" parTransId="{D3416059-719E-4E34-B8C6-16B2BCF79B43}" sibTransId="{E2A6D797-C161-4B4D-A8CF-B308481A9AEC}"/>
    <dgm:cxn modelId="{63C86DC3-A519-44BB-A0D2-91ACBB86DB57}" srcId="{C9067A8C-08E1-4D45-80BD-6E18D6629895}" destId="{8A6B87A8-9F05-4042-B22B-2EE1C73D6BD4}" srcOrd="0" destOrd="0" parTransId="{69712E3B-7027-45F7-8876-987EC6FBA698}" sibTransId="{65946186-61B7-4A3D-A13A-9C7BDE648EC9}"/>
    <dgm:cxn modelId="{BEE2A8CC-AE86-42BB-AC21-13BC5B8CBDD4}" type="presOf" srcId="{0B7BEDBF-FE0D-4DEE-9FB5-A328B66A174E}" destId="{06F0F998-0F51-4C12-8FBF-EBDDFA48741E}" srcOrd="0" destOrd="6" presId="urn:microsoft.com/office/officeart/2005/8/layout/hList2"/>
    <dgm:cxn modelId="{278EE3CD-5181-403C-AF11-6D628DA87C18}" srcId="{C9067A8C-08E1-4D45-80BD-6E18D6629895}" destId="{308EC760-0E60-4BBB-8E3F-8C3B6A74D822}" srcOrd="1" destOrd="0" parTransId="{48282007-A677-4251-8E26-55B014DAA132}" sibTransId="{D28B2977-FDE0-4C2E-80C6-6AE3C90572A2}"/>
    <dgm:cxn modelId="{3E55ADD6-B95E-4CA8-8E91-1E11E672A14D}" type="presOf" srcId="{9C5B963A-B9DA-4CC8-BFBE-6AD87B0BB7F5}" destId="{06F0F998-0F51-4C12-8FBF-EBDDFA48741E}" srcOrd="0" destOrd="0" presId="urn:microsoft.com/office/officeart/2005/8/layout/hList2"/>
    <dgm:cxn modelId="{81DD8FDD-7A11-40AD-A165-3CCB81CB3EB9}" type="presOf" srcId="{7A01E988-AEFD-40B2-A749-8C82E949E91D}" destId="{E99C04EA-7325-49EB-B00E-704ADC3F8DEE}" srcOrd="0" destOrd="0" presId="urn:microsoft.com/office/officeart/2005/8/layout/hList2"/>
    <dgm:cxn modelId="{0B0CC8DE-7746-46EB-B9E7-00C0F6E1DF6A}" srcId="{7A01E988-AEFD-40B2-A749-8C82E949E91D}" destId="{F54915A4-5C61-4BDA-BC38-B6C8E23B7469}" srcOrd="1" destOrd="0" parTransId="{1DD2E48D-61C2-41A3-8B08-4CC5C57BC9AA}" sibTransId="{CE925EFE-BA1D-4164-8799-88F3412552EF}"/>
    <dgm:cxn modelId="{EC449CDF-0D50-480A-BDBE-15D88A59C94C}" type="presOf" srcId="{308EC760-0E60-4BBB-8E3F-8C3B6A74D822}" destId="{31A3AD9B-0A4A-4716-A6AE-4C6EFC0E46F7}" srcOrd="0" destOrd="1" presId="urn:microsoft.com/office/officeart/2005/8/layout/hList2"/>
    <dgm:cxn modelId="{0A1961E3-6F97-4B9B-B362-498B1E2A76C4}" type="presOf" srcId="{2BFE2C1E-CA40-4980-993C-100CADD14B50}" destId="{31A3AD9B-0A4A-4716-A6AE-4C6EFC0E46F7}" srcOrd="0" destOrd="3" presId="urn:microsoft.com/office/officeart/2005/8/layout/hList2"/>
    <dgm:cxn modelId="{8D4BA1EB-C1C8-4907-9888-7E4F3561842E}" srcId="{5CAE058F-404B-40D5-8440-216672FB1000}" destId="{22E970A9-EE27-4C0D-B15D-28269282E4B7}" srcOrd="0" destOrd="0" parTransId="{0EF0F695-7867-4031-A11D-6C6697062011}" sibTransId="{1836AB55-27FB-4A67-817D-20C5C693BB54}"/>
    <dgm:cxn modelId="{0C5F76F4-3DEB-4A35-80DA-57E72E6BF9D1}" srcId="{7A01E988-AEFD-40B2-A749-8C82E949E91D}" destId="{431173E7-5E86-4DAC-9AF7-E98F066B02F1}" srcOrd="5" destOrd="0" parTransId="{BC30951B-FE42-4204-A751-A5CED0E64A92}" sibTransId="{AFC3B476-1C91-46BD-918B-A00F96577251}"/>
    <dgm:cxn modelId="{100CF5F6-1A3B-401F-A400-2DA983F1384C}" srcId="{7A01E988-AEFD-40B2-A749-8C82E949E91D}" destId="{9C5B963A-B9DA-4CC8-BFBE-6AD87B0BB7F5}" srcOrd="0" destOrd="0" parTransId="{DF115AC2-26EE-46BB-8048-8158B6A7F0F4}" sibTransId="{00563D59-0EEC-4A10-84A6-DE07DAEA8403}"/>
    <dgm:cxn modelId="{706263F8-B84D-46A5-AF60-82A2474E2D6D}" type="presOf" srcId="{C83BCDBC-D9D6-4DAA-95FD-85F8EEDAF7FF}" destId="{31A3AD9B-0A4A-4716-A6AE-4C6EFC0E46F7}" srcOrd="0" destOrd="2" presId="urn:microsoft.com/office/officeart/2005/8/layout/hList2"/>
    <dgm:cxn modelId="{EC5DA0FA-B917-4413-BED7-B69A4FA3A05E}" type="presOf" srcId="{8BE05E8D-718F-4867-90DE-91B903BAC8A6}" destId="{9FD07CFE-40B6-42DE-B7BD-B5767587EDF3}" srcOrd="0" destOrd="5" presId="urn:microsoft.com/office/officeart/2005/8/layout/hList2"/>
    <dgm:cxn modelId="{EF30CDFB-0775-4BA0-B6E3-F5D0231196F6}" srcId="{7A01E988-AEFD-40B2-A749-8C82E949E91D}" destId="{0B7BEDBF-FE0D-4DEE-9FB5-A328B66A174E}" srcOrd="6" destOrd="0" parTransId="{7077C546-F30B-4A14-A681-26163AD79C5E}" sibTransId="{B7686576-A6E7-41E0-943E-000AD4612DAF}"/>
    <dgm:cxn modelId="{357B05FC-14B1-4D1E-853C-1F8BDF3D32E8}" srcId="{5CAE058F-404B-40D5-8440-216672FB1000}" destId="{309CD24A-3B31-414D-9391-17DF55A6E937}" srcOrd="3" destOrd="0" parTransId="{98477CC1-BD8E-44BF-9FD2-3C8DC7F73AF8}" sibTransId="{0C4EFBC2-2776-4948-B81A-97DE1D467BCD}"/>
    <dgm:cxn modelId="{8F44BD6D-A040-4D20-86C4-A686EAAD1015}" type="presParOf" srcId="{BE2A61F7-7573-44BD-9E99-0EFC8F5AD4AD}" destId="{EC3C34A7-246A-4FC7-A08D-E10A8342BC39}" srcOrd="0" destOrd="0" presId="urn:microsoft.com/office/officeart/2005/8/layout/hList2"/>
    <dgm:cxn modelId="{162CADFF-4740-47FD-AC4C-452AB23ADC36}" type="presParOf" srcId="{EC3C34A7-246A-4FC7-A08D-E10A8342BC39}" destId="{F945CDD8-E826-40E4-ACC3-330AAE7E5A15}" srcOrd="0" destOrd="0" presId="urn:microsoft.com/office/officeart/2005/8/layout/hList2"/>
    <dgm:cxn modelId="{C708965C-EB90-4565-82EC-AAAFC06D2F5D}" type="presParOf" srcId="{EC3C34A7-246A-4FC7-A08D-E10A8342BC39}" destId="{9FD07CFE-40B6-42DE-B7BD-B5767587EDF3}" srcOrd="1" destOrd="0" presId="urn:microsoft.com/office/officeart/2005/8/layout/hList2"/>
    <dgm:cxn modelId="{0DE85D8C-85B1-4536-8279-4C2C680D0BA9}" type="presParOf" srcId="{EC3C34A7-246A-4FC7-A08D-E10A8342BC39}" destId="{48F90944-05AC-4085-8920-1778A916E13D}" srcOrd="2" destOrd="0" presId="urn:microsoft.com/office/officeart/2005/8/layout/hList2"/>
    <dgm:cxn modelId="{4A9CFB2C-4750-43D5-AA79-07782098DBF3}" type="presParOf" srcId="{BE2A61F7-7573-44BD-9E99-0EFC8F5AD4AD}" destId="{CC38A6EC-BA29-4D4D-B1C6-1E245ECEF3E7}" srcOrd="1" destOrd="0" presId="urn:microsoft.com/office/officeart/2005/8/layout/hList2"/>
    <dgm:cxn modelId="{13EA2241-3E60-4098-8D89-85A176C4B2E4}" type="presParOf" srcId="{BE2A61F7-7573-44BD-9E99-0EFC8F5AD4AD}" destId="{72D8DD5D-AC10-42BF-921C-629050BE9964}" srcOrd="2" destOrd="0" presId="urn:microsoft.com/office/officeart/2005/8/layout/hList2"/>
    <dgm:cxn modelId="{20686240-5454-454A-829E-25A78D9407E7}" type="presParOf" srcId="{72D8DD5D-AC10-42BF-921C-629050BE9964}" destId="{C1D36C82-2CD4-408E-9D8A-8858F2C1E998}" srcOrd="0" destOrd="0" presId="urn:microsoft.com/office/officeart/2005/8/layout/hList2"/>
    <dgm:cxn modelId="{E05AA7C7-2193-44EE-A654-1E312115B87E}" type="presParOf" srcId="{72D8DD5D-AC10-42BF-921C-629050BE9964}" destId="{31A3AD9B-0A4A-4716-A6AE-4C6EFC0E46F7}" srcOrd="1" destOrd="0" presId="urn:microsoft.com/office/officeart/2005/8/layout/hList2"/>
    <dgm:cxn modelId="{E0DBD7FC-0865-4F2B-BCCC-FD08F01239F3}" type="presParOf" srcId="{72D8DD5D-AC10-42BF-921C-629050BE9964}" destId="{0A588A86-7D63-42D8-BC5C-B43C6D81D7FE}" srcOrd="2" destOrd="0" presId="urn:microsoft.com/office/officeart/2005/8/layout/hList2"/>
    <dgm:cxn modelId="{022D85B1-9EA7-486E-AB8D-10142B562D6E}" type="presParOf" srcId="{BE2A61F7-7573-44BD-9E99-0EFC8F5AD4AD}" destId="{FBC3F738-2B77-4283-BAEA-9DD5A833200D}" srcOrd="3" destOrd="0" presId="urn:microsoft.com/office/officeart/2005/8/layout/hList2"/>
    <dgm:cxn modelId="{59C28B22-8515-4856-A74D-F47117508A66}" type="presParOf" srcId="{BE2A61F7-7573-44BD-9E99-0EFC8F5AD4AD}" destId="{3ED26F43-2A1B-4CAC-A644-DC0ACB04EB5F}" srcOrd="4" destOrd="0" presId="urn:microsoft.com/office/officeart/2005/8/layout/hList2"/>
    <dgm:cxn modelId="{82F37C54-3E41-4B1E-A23B-36B2482F22EB}" type="presParOf" srcId="{3ED26F43-2A1B-4CAC-A644-DC0ACB04EB5F}" destId="{0720B86B-0C32-4883-A9B9-8AA74482956D}" srcOrd="0" destOrd="0" presId="urn:microsoft.com/office/officeart/2005/8/layout/hList2"/>
    <dgm:cxn modelId="{04CB6B36-3F5B-46D1-A465-845D88BFE4F4}" type="presParOf" srcId="{3ED26F43-2A1B-4CAC-A644-DC0ACB04EB5F}" destId="{06F0F998-0F51-4C12-8FBF-EBDDFA48741E}" srcOrd="1" destOrd="0" presId="urn:microsoft.com/office/officeart/2005/8/layout/hList2"/>
    <dgm:cxn modelId="{809BEA3B-5146-4466-89F1-CC38C99ACF63}" type="presParOf" srcId="{3ED26F43-2A1B-4CAC-A644-DC0ACB04EB5F}" destId="{E99C04EA-7325-49EB-B00E-704ADC3F8DEE}"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248C4E-FD45-448C-A88F-1A0001F3755A}" type="doc">
      <dgm:prSet loTypeId="urn:microsoft.com/office/officeart/2005/8/layout/hList2" loCatId="picture" qsTypeId="urn:microsoft.com/office/officeart/2005/8/quickstyle/simple1" qsCatId="simple" csTypeId="urn:microsoft.com/office/officeart/2005/8/colors/colorful1" csCatId="colorful" phldr="1"/>
      <dgm:spPr/>
      <dgm:t>
        <a:bodyPr/>
        <a:lstStyle/>
        <a:p>
          <a:endParaRPr lang="cs-CZ"/>
        </a:p>
      </dgm:t>
    </dgm:pt>
    <dgm:pt modelId="{5CAE058F-404B-40D5-8440-216672FB1000}">
      <dgm:prSet phldrT="[Text]"/>
      <dgm:spPr/>
      <dgm:t>
        <a:bodyPr/>
        <a:lstStyle/>
        <a:p>
          <a:r>
            <a:rPr lang="en-US"/>
            <a:t>Finland</a:t>
          </a:r>
          <a:endParaRPr lang="cs-CZ"/>
        </a:p>
      </dgm:t>
    </dgm:pt>
    <dgm:pt modelId="{1CE91BE3-FEE7-4E94-A84D-1083D21DA6E9}" type="parTrans" cxnId="{60E8F89A-9E87-4B74-A294-E6E6F2543284}">
      <dgm:prSet/>
      <dgm:spPr/>
      <dgm:t>
        <a:bodyPr/>
        <a:lstStyle/>
        <a:p>
          <a:endParaRPr lang="cs-CZ"/>
        </a:p>
      </dgm:t>
    </dgm:pt>
    <dgm:pt modelId="{B034D317-AB37-490C-A7A0-D8F37F746F02}" type="sibTrans" cxnId="{60E8F89A-9E87-4B74-A294-E6E6F2543284}">
      <dgm:prSet/>
      <dgm:spPr/>
      <dgm:t>
        <a:bodyPr/>
        <a:lstStyle/>
        <a:p>
          <a:endParaRPr lang="cs-CZ"/>
        </a:p>
      </dgm:t>
    </dgm:pt>
    <dgm:pt modelId="{C9067A8C-08E1-4D45-80BD-6E18D6629895}">
      <dgm:prSet phldrT="[Text]"/>
      <dgm:spPr/>
      <dgm:t>
        <a:bodyPr/>
        <a:lstStyle/>
        <a:p>
          <a:r>
            <a:rPr lang="en-US"/>
            <a:t>Greece</a:t>
          </a:r>
          <a:endParaRPr lang="cs-CZ"/>
        </a:p>
      </dgm:t>
    </dgm:pt>
    <dgm:pt modelId="{BE75B72C-0B05-4660-AF9D-D5A90B187169}" type="parTrans" cxnId="{3319B21E-20EF-4536-89FC-566A82448AB6}">
      <dgm:prSet/>
      <dgm:spPr/>
      <dgm:t>
        <a:bodyPr/>
        <a:lstStyle/>
        <a:p>
          <a:endParaRPr lang="cs-CZ"/>
        </a:p>
      </dgm:t>
    </dgm:pt>
    <dgm:pt modelId="{7177113A-9888-4FAD-95A6-42079D2D91B0}" type="sibTrans" cxnId="{3319B21E-20EF-4536-89FC-566A82448AB6}">
      <dgm:prSet/>
      <dgm:spPr/>
      <dgm:t>
        <a:bodyPr/>
        <a:lstStyle/>
        <a:p>
          <a:endParaRPr lang="cs-CZ"/>
        </a:p>
      </dgm:t>
    </dgm:pt>
    <dgm:pt modelId="{8A6B87A8-9F05-4042-B22B-2EE1C73D6BD4}">
      <dgm:prSet phldrT="[Text]" custT="1"/>
      <dgm:spPr/>
      <dgm:t>
        <a:bodyPr anchor="ctr"/>
        <a:lstStyle/>
        <a:p>
          <a:pPr>
            <a:lnSpc>
              <a:spcPct val="100000"/>
            </a:lnSpc>
            <a:buFontTx/>
            <a:buBlip>
              <a:blip xmlns:r="http://schemas.openxmlformats.org/officeDocument/2006/relationships" r:embed="rId1"/>
            </a:buBlip>
          </a:pPr>
          <a:r>
            <a:rPr lang="en-US" sz="1250"/>
            <a:t> Electrotherapy</a:t>
          </a:r>
          <a:endParaRPr lang="cs-CZ" sz="1250"/>
        </a:p>
      </dgm:t>
    </dgm:pt>
    <dgm:pt modelId="{69712E3B-7027-45F7-8876-987EC6FBA698}" type="parTrans" cxnId="{63C86DC3-A519-44BB-A0D2-91ACBB86DB57}">
      <dgm:prSet/>
      <dgm:spPr/>
      <dgm:t>
        <a:bodyPr/>
        <a:lstStyle/>
        <a:p>
          <a:endParaRPr lang="cs-CZ"/>
        </a:p>
      </dgm:t>
    </dgm:pt>
    <dgm:pt modelId="{65946186-61B7-4A3D-A13A-9C7BDE648EC9}" type="sibTrans" cxnId="{63C86DC3-A519-44BB-A0D2-91ACBB86DB57}">
      <dgm:prSet/>
      <dgm:spPr/>
      <dgm:t>
        <a:bodyPr/>
        <a:lstStyle/>
        <a:p>
          <a:endParaRPr lang="cs-CZ"/>
        </a:p>
      </dgm:t>
    </dgm:pt>
    <dgm:pt modelId="{7A01E988-AEFD-40B2-A749-8C82E949E91D}">
      <dgm:prSet phldrT="[Text]"/>
      <dgm:spPr/>
      <dgm:t>
        <a:bodyPr/>
        <a:lstStyle/>
        <a:p>
          <a:r>
            <a:rPr lang="en-US"/>
            <a:t>Czechia</a:t>
          </a:r>
          <a:endParaRPr lang="cs-CZ"/>
        </a:p>
      </dgm:t>
    </dgm:pt>
    <dgm:pt modelId="{A0B79D0F-CFD3-4323-B281-7C83A8239241}" type="parTrans" cxnId="{E480707E-A44C-435F-8C4C-18E8854CAE19}">
      <dgm:prSet/>
      <dgm:spPr/>
      <dgm:t>
        <a:bodyPr/>
        <a:lstStyle/>
        <a:p>
          <a:endParaRPr lang="cs-CZ"/>
        </a:p>
      </dgm:t>
    </dgm:pt>
    <dgm:pt modelId="{B7FD8C60-F9B3-44E0-91A9-1BB1F097C030}" type="sibTrans" cxnId="{E480707E-A44C-435F-8C4C-18E8854CAE19}">
      <dgm:prSet/>
      <dgm:spPr/>
      <dgm:t>
        <a:bodyPr/>
        <a:lstStyle/>
        <a:p>
          <a:endParaRPr lang="cs-CZ"/>
        </a:p>
      </dgm:t>
    </dgm:pt>
    <dgm:pt modelId="{9C5B963A-B9DA-4CC8-BFBE-6AD87B0BB7F5}">
      <dgm:prSet phldrT="[Text]" custT="1"/>
      <dgm:spPr/>
      <dgm:t>
        <a:bodyPr anchor="ctr"/>
        <a:lstStyle/>
        <a:p>
          <a:pPr>
            <a:lnSpc>
              <a:spcPct val="100000"/>
            </a:lnSpc>
            <a:buFontTx/>
            <a:buBlip>
              <a:blip xmlns:r="http://schemas.openxmlformats.org/officeDocument/2006/relationships" r:embed="rId2"/>
            </a:buBlip>
          </a:pPr>
          <a:r>
            <a:rPr lang="en-US" sz="1250"/>
            <a:t> Electrotherapies</a:t>
          </a:r>
          <a:endParaRPr lang="cs-CZ" sz="1250"/>
        </a:p>
      </dgm:t>
    </dgm:pt>
    <dgm:pt modelId="{DF115AC2-26EE-46BB-8048-8158B6A7F0F4}" type="parTrans" cxnId="{100CF5F6-1A3B-401F-A400-2DA983F1384C}">
      <dgm:prSet/>
      <dgm:spPr/>
      <dgm:t>
        <a:bodyPr/>
        <a:lstStyle/>
        <a:p>
          <a:endParaRPr lang="cs-CZ"/>
        </a:p>
      </dgm:t>
    </dgm:pt>
    <dgm:pt modelId="{00563D59-0EEC-4A10-84A6-DE07DAEA8403}" type="sibTrans" cxnId="{100CF5F6-1A3B-401F-A400-2DA983F1384C}">
      <dgm:prSet/>
      <dgm:spPr/>
      <dgm:t>
        <a:bodyPr/>
        <a:lstStyle/>
        <a:p>
          <a:endParaRPr lang="cs-CZ"/>
        </a:p>
      </dgm:t>
    </dgm:pt>
    <dgm:pt modelId="{22E970A9-EE27-4C0D-B15D-28269282E4B7}">
      <dgm:prSet custT="1"/>
      <dgm:spPr/>
      <dgm:t>
        <a:bodyPr anchor="t"/>
        <a:lstStyle/>
        <a:p>
          <a:pPr>
            <a:lnSpc>
              <a:spcPct val="200000"/>
            </a:lnSpc>
            <a:buFontTx/>
            <a:buBlip>
              <a:blip xmlns:r="http://schemas.openxmlformats.org/officeDocument/2006/relationships" r:embed="rId3"/>
            </a:buBlip>
          </a:pPr>
          <a:r>
            <a:rPr lang="en-US" sz="1250"/>
            <a:t> TENS</a:t>
          </a:r>
          <a:endParaRPr lang="cs-CZ" sz="1250"/>
        </a:p>
      </dgm:t>
    </dgm:pt>
    <dgm:pt modelId="{0EF0F695-7867-4031-A11D-6C6697062011}" type="parTrans" cxnId="{8D4BA1EB-C1C8-4907-9888-7E4F3561842E}">
      <dgm:prSet/>
      <dgm:spPr/>
      <dgm:t>
        <a:bodyPr/>
        <a:lstStyle/>
        <a:p>
          <a:endParaRPr lang="cs-CZ"/>
        </a:p>
      </dgm:t>
    </dgm:pt>
    <dgm:pt modelId="{1836AB55-27FB-4A67-817D-20C5C693BB54}" type="sibTrans" cxnId="{8D4BA1EB-C1C8-4907-9888-7E4F3561842E}">
      <dgm:prSet/>
      <dgm:spPr/>
      <dgm:t>
        <a:bodyPr/>
        <a:lstStyle/>
        <a:p>
          <a:endParaRPr lang="cs-CZ"/>
        </a:p>
      </dgm:t>
    </dgm:pt>
    <dgm:pt modelId="{C307F6B0-C918-42FF-9C52-6FF23894668F}">
      <dgm:prSet custT="1"/>
      <dgm:spPr/>
      <dgm:t>
        <a:bodyPr anchor="t"/>
        <a:lstStyle/>
        <a:p>
          <a:pPr>
            <a:lnSpc>
              <a:spcPct val="200000"/>
            </a:lnSpc>
            <a:buFontTx/>
            <a:buBlip>
              <a:blip xmlns:r="http://schemas.openxmlformats.org/officeDocument/2006/relationships" r:embed="rId3"/>
            </a:buBlip>
          </a:pPr>
          <a:r>
            <a:rPr lang="en-US" sz="1250"/>
            <a:t> Thermotherapy</a:t>
          </a:r>
          <a:endParaRPr lang="cs-CZ" sz="1250"/>
        </a:p>
      </dgm:t>
    </dgm:pt>
    <dgm:pt modelId="{A0962A22-0EFF-439E-B47E-18F31BB47C99}" type="parTrans" cxnId="{CF04C8A5-919A-436D-B854-6278D3C90859}">
      <dgm:prSet/>
      <dgm:spPr/>
      <dgm:t>
        <a:bodyPr/>
        <a:lstStyle/>
        <a:p>
          <a:endParaRPr lang="cs-CZ"/>
        </a:p>
      </dgm:t>
    </dgm:pt>
    <dgm:pt modelId="{13A2A14D-98D5-4CB9-A58F-313E37478B46}" type="sibTrans" cxnId="{CF04C8A5-919A-436D-B854-6278D3C90859}">
      <dgm:prSet/>
      <dgm:spPr/>
      <dgm:t>
        <a:bodyPr/>
        <a:lstStyle/>
        <a:p>
          <a:endParaRPr lang="cs-CZ"/>
        </a:p>
      </dgm:t>
    </dgm:pt>
    <dgm:pt modelId="{4A925C97-1C2F-4B8A-9F1F-03760A33A884}">
      <dgm:prSet custT="1"/>
      <dgm:spPr/>
      <dgm:t>
        <a:bodyPr anchor="t"/>
        <a:lstStyle/>
        <a:p>
          <a:pPr>
            <a:lnSpc>
              <a:spcPct val="200000"/>
            </a:lnSpc>
            <a:buFontTx/>
            <a:buBlip>
              <a:blip xmlns:r="http://schemas.openxmlformats.org/officeDocument/2006/relationships" r:embed="rId3"/>
            </a:buBlip>
          </a:pPr>
          <a:r>
            <a:rPr lang="en-US" sz="1250"/>
            <a:t> Hydrotherapy</a:t>
          </a:r>
          <a:endParaRPr lang="cs-CZ" sz="1250"/>
        </a:p>
      </dgm:t>
    </dgm:pt>
    <dgm:pt modelId="{D10BF2D0-BB0B-4940-A492-A2C1D0845C76}" type="parTrans" cxnId="{A6FFA902-DE3A-41FF-8CB7-BBB4371D1A53}">
      <dgm:prSet/>
      <dgm:spPr/>
      <dgm:t>
        <a:bodyPr/>
        <a:lstStyle/>
        <a:p>
          <a:endParaRPr lang="cs-CZ"/>
        </a:p>
      </dgm:t>
    </dgm:pt>
    <dgm:pt modelId="{4987BB37-D586-4542-9D8E-770A27685859}" type="sibTrans" cxnId="{A6FFA902-DE3A-41FF-8CB7-BBB4371D1A53}">
      <dgm:prSet/>
      <dgm:spPr/>
      <dgm:t>
        <a:bodyPr/>
        <a:lstStyle/>
        <a:p>
          <a:endParaRPr lang="cs-CZ"/>
        </a:p>
      </dgm:t>
    </dgm:pt>
    <dgm:pt modelId="{B4A77003-0281-4F8F-A93B-6E2428D05951}">
      <dgm:prSet custT="1"/>
      <dgm:spPr/>
      <dgm:t>
        <a:bodyPr anchor="t"/>
        <a:lstStyle/>
        <a:p>
          <a:pPr>
            <a:lnSpc>
              <a:spcPct val="200000"/>
            </a:lnSpc>
            <a:buFontTx/>
            <a:buBlip>
              <a:blip xmlns:r="http://schemas.openxmlformats.org/officeDocument/2006/relationships" r:embed="rId3"/>
            </a:buBlip>
          </a:pPr>
          <a:r>
            <a:rPr lang="en-US" sz="1250"/>
            <a:t> Ultrasound</a:t>
          </a:r>
          <a:endParaRPr lang="cs-CZ" sz="1250"/>
        </a:p>
      </dgm:t>
    </dgm:pt>
    <dgm:pt modelId="{B481D703-42FD-4D65-AC52-11194F5DBC1F}" type="parTrans" cxnId="{CBA50008-BF87-4384-87E3-7B336B41E45E}">
      <dgm:prSet/>
      <dgm:spPr/>
      <dgm:t>
        <a:bodyPr/>
        <a:lstStyle/>
        <a:p>
          <a:endParaRPr lang="cs-CZ"/>
        </a:p>
      </dgm:t>
    </dgm:pt>
    <dgm:pt modelId="{CDACBD70-DD36-43EE-B38B-E56892F9380F}" type="sibTrans" cxnId="{CBA50008-BF87-4384-87E3-7B336B41E45E}">
      <dgm:prSet/>
      <dgm:spPr/>
      <dgm:t>
        <a:bodyPr/>
        <a:lstStyle/>
        <a:p>
          <a:endParaRPr lang="cs-CZ"/>
        </a:p>
      </dgm:t>
    </dgm:pt>
    <dgm:pt modelId="{260080F1-1CBF-420E-9122-8F6E637ED07A}">
      <dgm:prSet custT="1"/>
      <dgm:spPr/>
      <dgm:t>
        <a:bodyPr anchor="t"/>
        <a:lstStyle/>
        <a:p>
          <a:pPr>
            <a:lnSpc>
              <a:spcPct val="200000"/>
            </a:lnSpc>
            <a:buFontTx/>
            <a:buBlip>
              <a:blip xmlns:r="http://schemas.openxmlformats.org/officeDocument/2006/relationships" r:embed="rId3"/>
            </a:buBlip>
          </a:pPr>
          <a:r>
            <a:rPr lang="en-US" sz="1250"/>
            <a:t> Massages</a:t>
          </a:r>
          <a:endParaRPr lang="cs-CZ" sz="1250"/>
        </a:p>
      </dgm:t>
    </dgm:pt>
    <dgm:pt modelId="{6CD627D0-8D0E-4E69-8987-291C24D84608}" type="parTrans" cxnId="{FA636E97-7A09-4B4E-86D0-4F41AD78B4FD}">
      <dgm:prSet/>
      <dgm:spPr/>
      <dgm:t>
        <a:bodyPr/>
        <a:lstStyle/>
        <a:p>
          <a:endParaRPr lang="cs-CZ"/>
        </a:p>
      </dgm:t>
    </dgm:pt>
    <dgm:pt modelId="{B3675779-2127-44BC-ABC6-4DF519A56117}" type="sibTrans" cxnId="{FA636E97-7A09-4B4E-86D0-4F41AD78B4FD}">
      <dgm:prSet/>
      <dgm:spPr/>
      <dgm:t>
        <a:bodyPr/>
        <a:lstStyle/>
        <a:p>
          <a:endParaRPr lang="cs-CZ"/>
        </a:p>
      </dgm:t>
    </dgm:pt>
    <dgm:pt modelId="{3BE6AE4E-D823-42B3-A28D-87797AFDFC75}">
      <dgm:prSet custT="1"/>
      <dgm:spPr/>
      <dgm:t>
        <a:bodyPr anchor="t"/>
        <a:lstStyle/>
        <a:p>
          <a:pPr>
            <a:lnSpc>
              <a:spcPct val="200000"/>
            </a:lnSpc>
            <a:buFontTx/>
            <a:buBlip>
              <a:blip xmlns:r="http://schemas.openxmlformats.org/officeDocument/2006/relationships" r:embed="rId3"/>
            </a:buBlip>
          </a:pPr>
          <a:r>
            <a:rPr lang="en-US" sz="1250"/>
            <a:t> Lymphotherapy</a:t>
          </a:r>
          <a:endParaRPr lang="cs-CZ" sz="1250"/>
        </a:p>
      </dgm:t>
    </dgm:pt>
    <dgm:pt modelId="{204B91F6-5D6C-460A-B125-6A651FB06820}" type="parTrans" cxnId="{DD94A80C-3D9C-44D1-98F5-A865A99EB2E8}">
      <dgm:prSet/>
      <dgm:spPr/>
      <dgm:t>
        <a:bodyPr/>
        <a:lstStyle/>
        <a:p>
          <a:endParaRPr lang="cs-CZ"/>
        </a:p>
      </dgm:t>
    </dgm:pt>
    <dgm:pt modelId="{59426E98-B614-4452-A54A-41E512683E1D}" type="sibTrans" cxnId="{DD94A80C-3D9C-44D1-98F5-A865A99EB2E8}">
      <dgm:prSet/>
      <dgm:spPr/>
      <dgm:t>
        <a:bodyPr/>
        <a:lstStyle/>
        <a:p>
          <a:endParaRPr lang="cs-CZ"/>
        </a:p>
      </dgm:t>
    </dgm:pt>
    <dgm:pt modelId="{3DD3DA70-5B8B-4119-BAE2-32BD7BD4A139}">
      <dgm:prSet phldrT="[Text]" custT="1"/>
      <dgm:spPr/>
      <dgm:t>
        <a:bodyPr anchor="ctr"/>
        <a:lstStyle/>
        <a:p>
          <a:pPr>
            <a:lnSpc>
              <a:spcPct val="100000"/>
            </a:lnSpc>
            <a:buFontTx/>
            <a:buNone/>
          </a:pPr>
          <a:r>
            <a:rPr lang="en-US" sz="1250"/>
            <a:t>	</a:t>
          </a:r>
          <a:r>
            <a:rPr lang="en-US" sz="1100" i="0"/>
            <a:t>especially TENS and</a:t>
          </a:r>
          <a:br>
            <a:rPr lang="en-US" sz="1100" i="0"/>
          </a:br>
          <a:r>
            <a:rPr lang="en-US" sz="1100" i="0"/>
            <a:t>EMG Biofeedback</a:t>
          </a:r>
          <a:endParaRPr lang="cs-CZ" sz="1100" i="0"/>
        </a:p>
      </dgm:t>
    </dgm:pt>
    <dgm:pt modelId="{E811BA63-6CD4-4D03-9558-451AD6AEF657}" type="parTrans" cxnId="{ED75243D-22C3-464A-8364-00F58FE3BE8B}">
      <dgm:prSet/>
      <dgm:spPr/>
      <dgm:t>
        <a:bodyPr/>
        <a:lstStyle/>
        <a:p>
          <a:endParaRPr lang="cs-CZ"/>
        </a:p>
      </dgm:t>
    </dgm:pt>
    <dgm:pt modelId="{575BD8F3-F41C-43ED-9E96-55C531A83FF7}" type="sibTrans" cxnId="{ED75243D-22C3-464A-8364-00F58FE3BE8B}">
      <dgm:prSet/>
      <dgm:spPr/>
      <dgm:t>
        <a:bodyPr/>
        <a:lstStyle/>
        <a:p>
          <a:endParaRPr lang="cs-CZ"/>
        </a:p>
      </dgm:t>
    </dgm:pt>
    <dgm:pt modelId="{1BFA1244-692D-4475-8D75-884E031F9BB5}">
      <dgm:prSet phldrT="[Text]" custT="1"/>
      <dgm:spPr/>
      <dgm:t>
        <a:bodyPr/>
        <a:lstStyle/>
        <a:p>
          <a:pPr>
            <a:lnSpc>
              <a:spcPct val="100000"/>
            </a:lnSpc>
            <a:buFontTx/>
            <a:buBlip>
              <a:blip xmlns:r="http://schemas.openxmlformats.org/officeDocument/2006/relationships" r:embed="rId1"/>
            </a:buBlip>
          </a:pPr>
          <a:r>
            <a:rPr lang="en-US" sz="1250"/>
            <a:t> Hydrotherapy</a:t>
          </a:r>
          <a:endParaRPr lang="cs-CZ" sz="1250"/>
        </a:p>
      </dgm:t>
    </dgm:pt>
    <dgm:pt modelId="{8A867AF6-1AE7-48DF-A57C-F59DE19FEC8B}" type="parTrans" cxnId="{8A18221B-E3D4-4E1E-B837-008EC037A578}">
      <dgm:prSet/>
      <dgm:spPr/>
      <dgm:t>
        <a:bodyPr/>
        <a:lstStyle/>
        <a:p>
          <a:endParaRPr lang="cs-CZ"/>
        </a:p>
      </dgm:t>
    </dgm:pt>
    <dgm:pt modelId="{DDAB099E-0ED4-41B9-B96D-1F3FB96590B2}" type="sibTrans" cxnId="{8A18221B-E3D4-4E1E-B837-008EC037A578}">
      <dgm:prSet/>
      <dgm:spPr/>
      <dgm:t>
        <a:bodyPr/>
        <a:lstStyle/>
        <a:p>
          <a:endParaRPr lang="cs-CZ"/>
        </a:p>
      </dgm:t>
    </dgm:pt>
    <dgm:pt modelId="{875234BE-F4E1-46B1-9708-8BB5957606E5}">
      <dgm:prSet phldrT="[Text]" custT="1"/>
      <dgm:spPr/>
      <dgm:t>
        <a:bodyPr/>
        <a:lstStyle/>
        <a:p>
          <a:pPr>
            <a:lnSpc>
              <a:spcPct val="100000"/>
            </a:lnSpc>
            <a:buFontTx/>
            <a:buNone/>
          </a:pPr>
          <a:r>
            <a:rPr lang="en-US" sz="1250"/>
            <a:t>	</a:t>
          </a:r>
          <a:r>
            <a:rPr lang="en-US" sz="1100"/>
            <a:t>mainly the Halliwick method</a:t>
          </a:r>
          <a:endParaRPr lang="cs-CZ" sz="1100"/>
        </a:p>
      </dgm:t>
    </dgm:pt>
    <dgm:pt modelId="{E4337624-B59C-4D70-8B56-A41222B67B7A}" type="parTrans" cxnId="{B4084EA4-F6AD-4077-9293-4DACF79BDAA3}">
      <dgm:prSet/>
      <dgm:spPr/>
      <dgm:t>
        <a:bodyPr/>
        <a:lstStyle/>
        <a:p>
          <a:endParaRPr lang="cs-CZ"/>
        </a:p>
      </dgm:t>
    </dgm:pt>
    <dgm:pt modelId="{CD922865-AEC3-42D5-A837-DCDFBFF77EC2}" type="sibTrans" cxnId="{B4084EA4-F6AD-4077-9293-4DACF79BDAA3}">
      <dgm:prSet/>
      <dgm:spPr/>
      <dgm:t>
        <a:bodyPr/>
        <a:lstStyle/>
        <a:p>
          <a:endParaRPr lang="cs-CZ"/>
        </a:p>
      </dgm:t>
    </dgm:pt>
    <dgm:pt modelId="{A0A3A210-6E98-44C4-AFD5-A559692AF162}">
      <dgm:prSet phldrT="[Text]" custT="1"/>
      <dgm:spPr/>
      <dgm:t>
        <a:bodyPr/>
        <a:lstStyle/>
        <a:p>
          <a:pPr>
            <a:lnSpc>
              <a:spcPct val="100000"/>
            </a:lnSpc>
            <a:buFontTx/>
            <a:buBlip>
              <a:blip xmlns:r="http://schemas.openxmlformats.org/officeDocument/2006/relationships" r:embed="rId1"/>
            </a:buBlip>
          </a:pPr>
          <a:r>
            <a:rPr lang="en-US" sz="1250"/>
            <a:t> Diathermy</a:t>
          </a:r>
          <a:endParaRPr lang="cs-CZ" sz="1100"/>
        </a:p>
      </dgm:t>
    </dgm:pt>
    <dgm:pt modelId="{D6532FCA-9657-4B50-A7D7-7A2DD4BFF6EE}" type="parTrans" cxnId="{91C2A8C1-96A7-4DAD-8B83-008EF51DC7D4}">
      <dgm:prSet/>
      <dgm:spPr/>
      <dgm:t>
        <a:bodyPr/>
        <a:lstStyle/>
        <a:p>
          <a:endParaRPr lang="cs-CZ"/>
        </a:p>
      </dgm:t>
    </dgm:pt>
    <dgm:pt modelId="{A3A53F71-8C82-4ECD-BACC-460F8FFC89BB}" type="sibTrans" cxnId="{91C2A8C1-96A7-4DAD-8B83-008EF51DC7D4}">
      <dgm:prSet/>
      <dgm:spPr/>
      <dgm:t>
        <a:bodyPr/>
        <a:lstStyle/>
        <a:p>
          <a:endParaRPr lang="cs-CZ"/>
        </a:p>
      </dgm:t>
    </dgm:pt>
    <dgm:pt modelId="{A3585024-4152-487B-A1D8-087333F6F63A}">
      <dgm:prSet phldrT="[Text]" custT="1"/>
      <dgm:spPr/>
      <dgm:t>
        <a:bodyPr/>
        <a:lstStyle/>
        <a:p>
          <a:pPr>
            <a:lnSpc>
              <a:spcPct val="100000"/>
            </a:lnSpc>
            <a:buFontTx/>
            <a:buBlip>
              <a:blip xmlns:r="http://schemas.openxmlformats.org/officeDocument/2006/relationships" r:embed="rId1"/>
            </a:buBlip>
          </a:pPr>
          <a:r>
            <a:rPr lang="en-US" sz="1250"/>
            <a:t>Therapeutic ultrasound</a:t>
          </a:r>
          <a:endParaRPr lang="cs-CZ" sz="1250"/>
        </a:p>
      </dgm:t>
    </dgm:pt>
    <dgm:pt modelId="{B4643E56-AAA1-4B4A-89E8-460307AECC4F}" type="parTrans" cxnId="{C627F15B-3D9E-4B33-87AA-49F22E54FF26}">
      <dgm:prSet/>
      <dgm:spPr/>
      <dgm:t>
        <a:bodyPr/>
        <a:lstStyle/>
        <a:p>
          <a:endParaRPr lang="cs-CZ"/>
        </a:p>
      </dgm:t>
    </dgm:pt>
    <dgm:pt modelId="{5E3D0E8E-1D09-4C13-96EB-55F369640FA7}" type="sibTrans" cxnId="{C627F15B-3D9E-4B33-87AA-49F22E54FF26}">
      <dgm:prSet/>
      <dgm:spPr/>
      <dgm:t>
        <a:bodyPr/>
        <a:lstStyle/>
        <a:p>
          <a:endParaRPr lang="cs-CZ"/>
        </a:p>
      </dgm:t>
    </dgm:pt>
    <dgm:pt modelId="{A12CFC0C-53D7-4E80-AEC6-EE68B599E11C}">
      <dgm:prSet phldrT="[Text]" custT="1"/>
      <dgm:spPr/>
      <dgm:t>
        <a:bodyPr/>
        <a:lstStyle/>
        <a:p>
          <a:pPr>
            <a:lnSpc>
              <a:spcPct val="100000"/>
            </a:lnSpc>
            <a:buFontTx/>
            <a:buBlip>
              <a:blip xmlns:r="http://schemas.openxmlformats.org/officeDocument/2006/relationships" r:embed="rId1"/>
            </a:buBlip>
          </a:pPr>
          <a:r>
            <a:rPr lang="en-US" sz="1250"/>
            <a:t>Laser therapy</a:t>
          </a:r>
          <a:endParaRPr lang="cs-CZ" sz="1250"/>
        </a:p>
      </dgm:t>
    </dgm:pt>
    <dgm:pt modelId="{CB73799B-E13A-4C79-8C5E-4CB406681341}" type="parTrans" cxnId="{D7D335B4-4413-4913-89F1-B8282E99632F}">
      <dgm:prSet/>
      <dgm:spPr/>
      <dgm:t>
        <a:bodyPr/>
        <a:lstStyle/>
        <a:p>
          <a:endParaRPr lang="cs-CZ"/>
        </a:p>
      </dgm:t>
    </dgm:pt>
    <dgm:pt modelId="{45B2F564-CA9F-4330-BDC8-1D69AC6D0FA9}" type="sibTrans" cxnId="{D7D335B4-4413-4913-89F1-B8282E99632F}">
      <dgm:prSet/>
      <dgm:spPr/>
      <dgm:t>
        <a:bodyPr/>
        <a:lstStyle/>
        <a:p>
          <a:endParaRPr lang="cs-CZ"/>
        </a:p>
      </dgm:t>
    </dgm:pt>
    <dgm:pt modelId="{1453AB28-513B-42AD-B631-16E866937BAE}">
      <dgm:prSet phldrT="[Text]" custT="1"/>
      <dgm:spPr/>
      <dgm:t>
        <a:bodyPr/>
        <a:lstStyle/>
        <a:p>
          <a:pPr>
            <a:lnSpc>
              <a:spcPct val="100000"/>
            </a:lnSpc>
            <a:buFontTx/>
            <a:buBlip>
              <a:blip xmlns:r="http://schemas.openxmlformats.org/officeDocument/2006/relationships" r:embed="rId1"/>
            </a:buBlip>
          </a:pPr>
          <a:r>
            <a:rPr lang="en-US" sz="1250"/>
            <a:t>Shockwave therapy</a:t>
          </a:r>
          <a:endParaRPr lang="cs-CZ" sz="1250"/>
        </a:p>
      </dgm:t>
    </dgm:pt>
    <dgm:pt modelId="{95B930C6-FADB-47AA-AD18-45FFF53EB254}" type="parTrans" cxnId="{FC40844A-6358-46A4-8C82-7A945028E6D6}">
      <dgm:prSet/>
      <dgm:spPr/>
      <dgm:t>
        <a:bodyPr/>
        <a:lstStyle/>
        <a:p>
          <a:endParaRPr lang="cs-CZ"/>
        </a:p>
      </dgm:t>
    </dgm:pt>
    <dgm:pt modelId="{0786E6CE-7DE7-4E22-842F-06F030174C33}" type="sibTrans" cxnId="{FC40844A-6358-46A4-8C82-7A945028E6D6}">
      <dgm:prSet/>
      <dgm:spPr/>
      <dgm:t>
        <a:bodyPr/>
        <a:lstStyle/>
        <a:p>
          <a:endParaRPr lang="cs-CZ"/>
        </a:p>
      </dgm:t>
    </dgm:pt>
    <dgm:pt modelId="{0C8EC1C5-777B-41ED-9021-65D2F2D590C1}">
      <dgm:prSet phldrT="[Text]" custT="1"/>
      <dgm:spPr/>
      <dgm:t>
        <a:bodyPr/>
        <a:lstStyle/>
        <a:p>
          <a:pPr>
            <a:lnSpc>
              <a:spcPct val="100000"/>
            </a:lnSpc>
            <a:buFontTx/>
            <a:buBlip>
              <a:blip xmlns:r="http://schemas.openxmlformats.org/officeDocument/2006/relationships" r:embed="rId1"/>
            </a:buBlip>
          </a:pPr>
          <a:r>
            <a:rPr lang="en-US" sz="1250"/>
            <a:t>Heat / Cold treatment</a:t>
          </a:r>
          <a:endParaRPr lang="cs-CZ" sz="1250"/>
        </a:p>
      </dgm:t>
    </dgm:pt>
    <dgm:pt modelId="{BA79DFBB-7B51-422B-92BF-2506F1420D19}" type="parTrans" cxnId="{65F4700E-1587-4110-8484-85E1763AA583}">
      <dgm:prSet/>
      <dgm:spPr/>
      <dgm:t>
        <a:bodyPr/>
        <a:lstStyle/>
        <a:p>
          <a:endParaRPr lang="cs-CZ"/>
        </a:p>
      </dgm:t>
    </dgm:pt>
    <dgm:pt modelId="{EBA45A20-CAC8-4F84-81C6-38F46D325DC1}" type="sibTrans" cxnId="{65F4700E-1587-4110-8484-85E1763AA583}">
      <dgm:prSet/>
      <dgm:spPr/>
      <dgm:t>
        <a:bodyPr/>
        <a:lstStyle/>
        <a:p>
          <a:endParaRPr lang="cs-CZ"/>
        </a:p>
      </dgm:t>
    </dgm:pt>
    <dgm:pt modelId="{2A557BBE-1C0B-4D7C-8B10-E57EFB87C6AF}">
      <dgm:prSet phldrT="[Text]" custT="1"/>
      <dgm:spPr/>
      <dgm:t>
        <a:bodyPr/>
        <a:lstStyle/>
        <a:p>
          <a:pPr>
            <a:lnSpc>
              <a:spcPct val="100000"/>
            </a:lnSpc>
            <a:buFontTx/>
            <a:buNone/>
          </a:pPr>
          <a:r>
            <a:rPr lang="en-US" sz="1100"/>
            <a:t>	 (deep heating)</a:t>
          </a:r>
          <a:endParaRPr lang="cs-CZ" sz="1100"/>
        </a:p>
      </dgm:t>
    </dgm:pt>
    <dgm:pt modelId="{681F342C-7F20-4B60-9B5B-3CA9508B1C34}" type="parTrans" cxnId="{0B8E6A10-C91B-4FD6-B415-9533E7B11C68}">
      <dgm:prSet/>
      <dgm:spPr/>
      <dgm:t>
        <a:bodyPr/>
        <a:lstStyle/>
        <a:p>
          <a:endParaRPr lang="cs-CZ"/>
        </a:p>
      </dgm:t>
    </dgm:pt>
    <dgm:pt modelId="{B202E5B9-6B46-4EDC-ADB7-933EB8982E54}" type="sibTrans" cxnId="{0B8E6A10-C91B-4FD6-B415-9533E7B11C68}">
      <dgm:prSet/>
      <dgm:spPr/>
      <dgm:t>
        <a:bodyPr/>
        <a:lstStyle/>
        <a:p>
          <a:endParaRPr lang="cs-CZ"/>
        </a:p>
      </dgm:t>
    </dgm:pt>
    <dgm:pt modelId="{E244FC73-BC06-4615-BA5D-140728C2E7BF}">
      <dgm:prSet phldrT="[Text]" custT="1"/>
      <dgm:spPr/>
      <dgm:t>
        <a:bodyPr anchor="ctr"/>
        <a:lstStyle/>
        <a:p>
          <a:pPr>
            <a:lnSpc>
              <a:spcPct val="100000"/>
            </a:lnSpc>
            <a:buFontTx/>
            <a:buBlip>
              <a:blip xmlns:r="http://schemas.openxmlformats.org/officeDocument/2006/relationships" r:embed="rId2"/>
            </a:buBlip>
          </a:pPr>
          <a:r>
            <a:rPr lang="en-US" sz="1250"/>
            <a:t> Mechanotherapy</a:t>
          </a:r>
          <a:endParaRPr lang="cs-CZ" sz="1250"/>
        </a:p>
      </dgm:t>
    </dgm:pt>
    <dgm:pt modelId="{41984416-7070-49F4-A80E-4C2D2DF29F18}" type="parTrans" cxnId="{CFF205BC-D37E-4908-A5CA-F4229CDDA868}">
      <dgm:prSet/>
      <dgm:spPr/>
      <dgm:t>
        <a:bodyPr/>
        <a:lstStyle/>
        <a:p>
          <a:endParaRPr lang="cs-CZ"/>
        </a:p>
      </dgm:t>
    </dgm:pt>
    <dgm:pt modelId="{898E956D-A959-41B1-BB58-8C21625228D0}" type="sibTrans" cxnId="{CFF205BC-D37E-4908-A5CA-F4229CDDA868}">
      <dgm:prSet/>
      <dgm:spPr/>
      <dgm:t>
        <a:bodyPr/>
        <a:lstStyle/>
        <a:p>
          <a:endParaRPr lang="cs-CZ"/>
        </a:p>
      </dgm:t>
    </dgm:pt>
    <dgm:pt modelId="{C347CD91-14BD-4D81-965A-D7E140A5F0A9}">
      <dgm:prSet phldrT="[Text]" custT="1"/>
      <dgm:spPr/>
      <dgm:t>
        <a:bodyPr anchor="ctr"/>
        <a:lstStyle/>
        <a:p>
          <a:pPr>
            <a:lnSpc>
              <a:spcPct val="100000"/>
            </a:lnSpc>
            <a:buFontTx/>
            <a:buNone/>
          </a:pPr>
          <a:r>
            <a:rPr lang="en-US" sz="1250"/>
            <a:t>	</a:t>
          </a:r>
          <a:r>
            <a:rPr lang="en-US" sz="1100"/>
            <a:t>many of them</a:t>
          </a:r>
          <a:endParaRPr lang="cs-CZ" sz="1250"/>
        </a:p>
      </dgm:t>
    </dgm:pt>
    <dgm:pt modelId="{535A9BD8-C211-4FBA-85EE-C8B73CD8DA45}" type="parTrans" cxnId="{52AB1CC6-7915-427A-8FD8-685D62189759}">
      <dgm:prSet/>
      <dgm:spPr/>
      <dgm:t>
        <a:bodyPr/>
        <a:lstStyle/>
        <a:p>
          <a:endParaRPr lang="cs-CZ"/>
        </a:p>
      </dgm:t>
    </dgm:pt>
    <dgm:pt modelId="{9F6DF578-5A6A-4720-89C3-0DC3D8396C56}" type="sibTrans" cxnId="{52AB1CC6-7915-427A-8FD8-685D62189759}">
      <dgm:prSet/>
      <dgm:spPr/>
      <dgm:t>
        <a:bodyPr/>
        <a:lstStyle/>
        <a:p>
          <a:endParaRPr lang="cs-CZ"/>
        </a:p>
      </dgm:t>
    </dgm:pt>
    <dgm:pt modelId="{337E209B-1866-4115-A3C9-72ED4E6C83BD}">
      <dgm:prSet phldrT="[Text]" custT="1"/>
      <dgm:spPr/>
      <dgm:t>
        <a:bodyPr anchor="ctr"/>
        <a:lstStyle/>
        <a:p>
          <a:pPr>
            <a:lnSpc>
              <a:spcPct val="100000"/>
            </a:lnSpc>
            <a:buFontTx/>
            <a:buBlip>
              <a:blip xmlns:r="http://schemas.openxmlformats.org/officeDocument/2006/relationships" r:embed="rId2"/>
            </a:buBlip>
          </a:pPr>
          <a:r>
            <a:rPr lang="en-US" sz="1250"/>
            <a:t> Magnetotherapy</a:t>
          </a:r>
          <a:endParaRPr lang="cs-CZ" sz="1250"/>
        </a:p>
      </dgm:t>
    </dgm:pt>
    <dgm:pt modelId="{17F94197-1884-43E2-BEEA-79CCCC4ECA60}" type="parTrans" cxnId="{7AB2C554-BA1C-455F-91D2-CF91B0CD263A}">
      <dgm:prSet/>
      <dgm:spPr/>
      <dgm:t>
        <a:bodyPr/>
        <a:lstStyle/>
        <a:p>
          <a:endParaRPr lang="cs-CZ"/>
        </a:p>
      </dgm:t>
    </dgm:pt>
    <dgm:pt modelId="{69084655-23B8-4258-A844-D253C80D6537}" type="sibTrans" cxnId="{7AB2C554-BA1C-455F-91D2-CF91B0CD263A}">
      <dgm:prSet/>
      <dgm:spPr/>
      <dgm:t>
        <a:bodyPr/>
        <a:lstStyle/>
        <a:p>
          <a:endParaRPr lang="cs-CZ"/>
        </a:p>
      </dgm:t>
    </dgm:pt>
    <dgm:pt modelId="{BBC9AC66-6C43-4E8D-87F3-44FC4CB7DD9D}">
      <dgm:prSet phldrT="[Text]" custT="1"/>
      <dgm:spPr/>
      <dgm:t>
        <a:bodyPr anchor="ctr"/>
        <a:lstStyle/>
        <a:p>
          <a:pPr>
            <a:lnSpc>
              <a:spcPct val="100000"/>
            </a:lnSpc>
            <a:buFontTx/>
            <a:buBlip>
              <a:blip xmlns:r="http://schemas.openxmlformats.org/officeDocument/2006/relationships" r:embed="rId2"/>
            </a:buBlip>
          </a:pPr>
          <a:r>
            <a:rPr lang="en-US" sz="1250"/>
            <a:t> Hydrotherapy</a:t>
          </a:r>
          <a:endParaRPr lang="cs-CZ" sz="1250"/>
        </a:p>
      </dgm:t>
    </dgm:pt>
    <dgm:pt modelId="{92001221-31C7-4568-85B0-59DB53B61966}" type="parTrans" cxnId="{75D45328-6D08-4A61-96E0-EDDFA17BA7E2}">
      <dgm:prSet/>
      <dgm:spPr/>
      <dgm:t>
        <a:bodyPr/>
        <a:lstStyle/>
        <a:p>
          <a:endParaRPr lang="cs-CZ"/>
        </a:p>
      </dgm:t>
    </dgm:pt>
    <dgm:pt modelId="{B86D468C-0350-41A5-A375-67C0E916523D}" type="sibTrans" cxnId="{75D45328-6D08-4A61-96E0-EDDFA17BA7E2}">
      <dgm:prSet/>
      <dgm:spPr/>
      <dgm:t>
        <a:bodyPr/>
        <a:lstStyle/>
        <a:p>
          <a:endParaRPr lang="cs-CZ"/>
        </a:p>
      </dgm:t>
    </dgm:pt>
    <dgm:pt modelId="{4124787A-DDE3-4600-A6A1-F0C74C092D63}">
      <dgm:prSet phldrT="[Text]" custT="1"/>
      <dgm:spPr/>
      <dgm:t>
        <a:bodyPr anchor="ctr"/>
        <a:lstStyle/>
        <a:p>
          <a:pPr>
            <a:lnSpc>
              <a:spcPct val="100000"/>
            </a:lnSpc>
            <a:buFontTx/>
            <a:buNone/>
          </a:pPr>
          <a:r>
            <a:rPr lang="en-US" sz="1250"/>
            <a:t>	</a:t>
          </a:r>
          <a:r>
            <a:rPr lang="en-US" sz="1100"/>
            <a:t>ultrasound,</a:t>
          </a:r>
          <a:br>
            <a:rPr lang="en-US" sz="1100"/>
          </a:br>
          <a:r>
            <a:rPr lang="en-US" sz="1100"/>
            <a:t>extracorporeal shock wave</a:t>
          </a:r>
          <a:endParaRPr lang="cs-CZ" sz="1250"/>
        </a:p>
      </dgm:t>
    </dgm:pt>
    <dgm:pt modelId="{63D18916-E00B-4373-8BA3-46689D3F89E5}" type="parTrans" cxnId="{7772AAB5-EF70-4F98-AC47-02F2D91B5ABD}">
      <dgm:prSet/>
      <dgm:spPr/>
      <dgm:t>
        <a:bodyPr/>
        <a:lstStyle/>
        <a:p>
          <a:endParaRPr lang="cs-CZ"/>
        </a:p>
      </dgm:t>
    </dgm:pt>
    <dgm:pt modelId="{CDD9033A-B7E7-419F-BE8D-D1DAF8DD51D2}" type="sibTrans" cxnId="{7772AAB5-EF70-4F98-AC47-02F2D91B5ABD}">
      <dgm:prSet/>
      <dgm:spPr/>
      <dgm:t>
        <a:bodyPr/>
        <a:lstStyle/>
        <a:p>
          <a:endParaRPr lang="cs-CZ"/>
        </a:p>
      </dgm:t>
    </dgm:pt>
    <dgm:pt modelId="{065C7AAD-A9B7-4275-A078-A5B21EEC0E65}">
      <dgm:prSet phldrT="[Text]" custT="1"/>
      <dgm:spPr/>
      <dgm:t>
        <a:bodyPr anchor="ctr"/>
        <a:lstStyle/>
        <a:p>
          <a:pPr>
            <a:lnSpc>
              <a:spcPct val="90000"/>
            </a:lnSpc>
            <a:buFontTx/>
            <a:buBlip>
              <a:blip xmlns:r="http://schemas.openxmlformats.org/officeDocument/2006/relationships" r:embed="rId2"/>
            </a:buBlip>
          </a:pPr>
          <a:r>
            <a:rPr lang="en-US" sz="1250"/>
            <a:t> Parafin</a:t>
          </a:r>
          <a:endParaRPr lang="cs-CZ" sz="1250"/>
        </a:p>
      </dgm:t>
    </dgm:pt>
    <dgm:pt modelId="{06906474-EB91-4B7D-92BC-756B47EB7448}" type="parTrans" cxnId="{498397F6-A924-42F1-BB1F-45B9080160B9}">
      <dgm:prSet/>
      <dgm:spPr/>
      <dgm:t>
        <a:bodyPr/>
        <a:lstStyle/>
        <a:p>
          <a:endParaRPr lang="cs-CZ"/>
        </a:p>
      </dgm:t>
    </dgm:pt>
    <dgm:pt modelId="{BAE4B995-F1A8-4902-8886-6D11B3E990EA}" type="sibTrans" cxnId="{498397F6-A924-42F1-BB1F-45B9080160B9}">
      <dgm:prSet/>
      <dgm:spPr/>
      <dgm:t>
        <a:bodyPr/>
        <a:lstStyle/>
        <a:p>
          <a:endParaRPr lang="cs-CZ"/>
        </a:p>
      </dgm:t>
    </dgm:pt>
    <dgm:pt modelId="{E86678C8-D244-4511-AFC2-5A6CC20B225C}">
      <dgm:prSet phldrT="[Text]" custT="1"/>
      <dgm:spPr/>
      <dgm:t>
        <a:bodyPr anchor="ctr"/>
        <a:lstStyle/>
        <a:p>
          <a:pPr>
            <a:lnSpc>
              <a:spcPct val="100000"/>
            </a:lnSpc>
            <a:buFontTx/>
            <a:buBlip>
              <a:blip xmlns:r="http://schemas.openxmlformats.org/officeDocument/2006/relationships" r:embed="rId2"/>
            </a:buBlip>
          </a:pPr>
          <a:r>
            <a:rPr lang="en-US" sz="1250"/>
            <a:t> Phototherapy </a:t>
          </a:r>
          <a:endParaRPr lang="cs-CZ" sz="1250"/>
        </a:p>
      </dgm:t>
    </dgm:pt>
    <dgm:pt modelId="{8BD120A8-EF23-4F51-A03D-3921BA4E427F}" type="parTrans" cxnId="{8D777D84-BD1B-4976-9016-500D54BAE3BA}">
      <dgm:prSet/>
      <dgm:spPr/>
      <dgm:t>
        <a:bodyPr/>
        <a:lstStyle/>
        <a:p>
          <a:endParaRPr lang="cs-CZ"/>
        </a:p>
      </dgm:t>
    </dgm:pt>
    <dgm:pt modelId="{C4B1F17A-059F-419D-896C-A099D21986F5}" type="sibTrans" cxnId="{8D777D84-BD1B-4976-9016-500D54BAE3BA}">
      <dgm:prSet/>
      <dgm:spPr/>
      <dgm:t>
        <a:bodyPr/>
        <a:lstStyle/>
        <a:p>
          <a:endParaRPr lang="cs-CZ"/>
        </a:p>
      </dgm:t>
    </dgm:pt>
    <dgm:pt modelId="{9A93F485-9F7F-4A84-A7A0-D827DA56E713}">
      <dgm:prSet phldrT="[Text]" custT="1"/>
      <dgm:spPr/>
      <dgm:t>
        <a:bodyPr anchor="ctr"/>
        <a:lstStyle/>
        <a:p>
          <a:pPr>
            <a:lnSpc>
              <a:spcPct val="100000"/>
            </a:lnSpc>
            <a:buFontTx/>
            <a:buNone/>
          </a:pPr>
          <a:r>
            <a:rPr lang="en-US" sz="1250"/>
            <a:t>	</a:t>
          </a:r>
          <a:r>
            <a:rPr lang="en-US" sz="1100"/>
            <a:t>laser, biolamps</a:t>
          </a:r>
          <a:endParaRPr lang="cs-CZ" sz="1250"/>
        </a:p>
      </dgm:t>
    </dgm:pt>
    <dgm:pt modelId="{093AC8CC-C030-4D90-8EEF-D25D85D2FB8B}" type="parTrans" cxnId="{9A583DA3-DDDA-438A-9D25-388329D8A3BF}">
      <dgm:prSet/>
      <dgm:spPr/>
      <dgm:t>
        <a:bodyPr/>
        <a:lstStyle/>
        <a:p>
          <a:endParaRPr lang="cs-CZ"/>
        </a:p>
      </dgm:t>
    </dgm:pt>
    <dgm:pt modelId="{F78B0CE6-FFC5-457E-A643-71A9F1EECB2F}" type="sibTrans" cxnId="{9A583DA3-DDDA-438A-9D25-388329D8A3BF}">
      <dgm:prSet/>
      <dgm:spPr/>
      <dgm:t>
        <a:bodyPr/>
        <a:lstStyle/>
        <a:p>
          <a:endParaRPr lang="cs-CZ"/>
        </a:p>
      </dgm:t>
    </dgm:pt>
    <dgm:pt modelId="{539B1C96-B352-4D3C-84C3-50D3369FFF21}">
      <dgm:prSet phldrT="[Text]" custT="1"/>
      <dgm:spPr/>
      <dgm:t>
        <a:bodyPr anchor="ctr"/>
        <a:lstStyle/>
        <a:p>
          <a:pPr>
            <a:lnSpc>
              <a:spcPct val="100000"/>
            </a:lnSpc>
            <a:buFontTx/>
            <a:buNone/>
          </a:pPr>
          <a:endParaRPr lang="cs-CZ" sz="1250"/>
        </a:p>
      </dgm:t>
    </dgm:pt>
    <dgm:pt modelId="{DE922944-C6E3-4361-A974-68E1E44B4080}" type="parTrans" cxnId="{735DBD23-5ECB-4277-B487-EBF7993E4E09}">
      <dgm:prSet/>
      <dgm:spPr/>
      <dgm:t>
        <a:bodyPr/>
        <a:lstStyle/>
        <a:p>
          <a:endParaRPr lang="cs-CZ"/>
        </a:p>
      </dgm:t>
    </dgm:pt>
    <dgm:pt modelId="{F397FA3F-024F-4902-A561-111938CF894D}" type="sibTrans" cxnId="{735DBD23-5ECB-4277-B487-EBF7993E4E09}">
      <dgm:prSet/>
      <dgm:spPr/>
      <dgm:t>
        <a:bodyPr/>
        <a:lstStyle/>
        <a:p>
          <a:endParaRPr lang="cs-CZ"/>
        </a:p>
      </dgm:t>
    </dgm:pt>
    <dgm:pt modelId="{ECEBE600-B8D2-4BF0-B2AB-1AEB67D9B9BE}">
      <dgm:prSet phldrT="[Text]" custT="1"/>
      <dgm:spPr/>
      <dgm:t>
        <a:bodyPr anchor="ctr"/>
        <a:lstStyle/>
        <a:p>
          <a:pPr>
            <a:lnSpc>
              <a:spcPct val="100000"/>
            </a:lnSpc>
            <a:buFontTx/>
            <a:buNone/>
          </a:pPr>
          <a:endParaRPr lang="cs-CZ" sz="1250"/>
        </a:p>
      </dgm:t>
    </dgm:pt>
    <dgm:pt modelId="{B2F608B0-F0D6-4248-BB7F-653897346796}" type="parTrans" cxnId="{DD8337DC-09A5-4522-B0C7-DEA64508C3AF}">
      <dgm:prSet/>
      <dgm:spPr/>
      <dgm:t>
        <a:bodyPr/>
        <a:lstStyle/>
        <a:p>
          <a:endParaRPr lang="cs-CZ"/>
        </a:p>
      </dgm:t>
    </dgm:pt>
    <dgm:pt modelId="{989AE613-09E5-4078-9448-A21A00CA5935}" type="sibTrans" cxnId="{DD8337DC-09A5-4522-B0C7-DEA64508C3AF}">
      <dgm:prSet/>
      <dgm:spPr/>
      <dgm:t>
        <a:bodyPr/>
        <a:lstStyle/>
        <a:p>
          <a:endParaRPr lang="cs-CZ"/>
        </a:p>
      </dgm:t>
    </dgm:pt>
    <dgm:pt modelId="{BE2A61F7-7573-44BD-9E99-0EFC8F5AD4AD}" type="pres">
      <dgm:prSet presAssocID="{AA248C4E-FD45-448C-A88F-1A0001F3755A}" presName="linearFlow" presStyleCnt="0">
        <dgm:presLayoutVars>
          <dgm:dir/>
          <dgm:animLvl val="lvl"/>
          <dgm:resizeHandles/>
        </dgm:presLayoutVars>
      </dgm:prSet>
      <dgm:spPr/>
    </dgm:pt>
    <dgm:pt modelId="{EC3C34A7-246A-4FC7-A08D-E10A8342BC39}" type="pres">
      <dgm:prSet presAssocID="{5CAE058F-404B-40D5-8440-216672FB1000}" presName="compositeNode" presStyleCnt="0">
        <dgm:presLayoutVars>
          <dgm:bulletEnabled val="1"/>
        </dgm:presLayoutVars>
      </dgm:prSet>
      <dgm:spPr/>
    </dgm:pt>
    <dgm:pt modelId="{F945CDD8-E826-40E4-ACC3-330AAE7E5A15}" type="pres">
      <dgm:prSet presAssocID="{5CAE058F-404B-40D5-8440-216672FB1000}" presName="image" presStyleLbl="fgImgPlace1" presStyleIdx="0" presStyleCnt="3"/>
      <dgm:spPr/>
    </dgm:pt>
    <dgm:pt modelId="{9FD07CFE-40B6-42DE-B7BD-B5767587EDF3}" type="pres">
      <dgm:prSet presAssocID="{5CAE058F-404B-40D5-8440-216672FB1000}" presName="childNode" presStyleLbl="node1" presStyleIdx="0" presStyleCnt="3" custScaleX="175290">
        <dgm:presLayoutVars>
          <dgm:bulletEnabled val="1"/>
        </dgm:presLayoutVars>
      </dgm:prSet>
      <dgm:spPr/>
    </dgm:pt>
    <dgm:pt modelId="{48F90944-05AC-4085-8920-1778A916E13D}" type="pres">
      <dgm:prSet presAssocID="{5CAE058F-404B-40D5-8440-216672FB1000}" presName="parentNode" presStyleLbl="revTx" presStyleIdx="0" presStyleCnt="3" custLinFactX="-78581" custLinFactNeighborX="-100000">
        <dgm:presLayoutVars>
          <dgm:chMax val="0"/>
          <dgm:bulletEnabled val="1"/>
        </dgm:presLayoutVars>
      </dgm:prSet>
      <dgm:spPr/>
    </dgm:pt>
    <dgm:pt modelId="{CC38A6EC-BA29-4D4D-B1C6-1E245ECEF3E7}" type="pres">
      <dgm:prSet presAssocID="{B034D317-AB37-490C-A7A0-D8F37F746F02}" presName="sibTrans" presStyleCnt="0"/>
      <dgm:spPr/>
    </dgm:pt>
    <dgm:pt modelId="{72D8DD5D-AC10-42BF-921C-629050BE9964}" type="pres">
      <dgm:prSet presAssocID="{C9067A8C-08E1-4D45-80BD-6E18D6629895}" presName="compositeNode" presStyleCnt="0">
        <dgm:presLayoutVars>
          <dgm:bulletEnabled val="1"/>
        </dgm:presLayoutVars>
      </dgm:prSet>
      <dgm:spPr/>
    </dgm:pt>
    <dgm:pt modelId="{C1D36C82-2CD4-408E-9D8A-8858F2C1E998}" type="pres">
      <dgm:prSet presAssocID="{C9067A8C-08E1-4D45-80BD-6E18D6629895}" presName="image" presStyleLbl="fgImgPlace1" presStyleIdx="1" presStyleCnt="3"/>
      <dgm:spPr/>
    </dgm:pt>
    <dgm:pt modelId="{31A3AD9B-0A4A-4716-A6AE-4C6EFC0E46F7}" type="pres">
      <dgm:prSet presAssocID="{C9067A8C-08E1-4D45-80BD-6E18D6629895}" presName="childNode" presStyleLbl="node1" presStyleIdx="1" presStyleCnt="3" custScaleX="175290" custLinFactNeighborX="0">
        <dgm:presLayoutVars>
          <dgm:bulletEnabled val="1"/>
        </dgm:presLayoutVars>
      </dgm:prSet>
      <dgm:spPr/>
    </dgm:pt>
    <dgm:pt modelId="{0A588A86-7D63-42D8-BC5C-B43C6D81D7FE}" type="pres">
      <dgm:prSet presAssocID="{C9067A8C-08E1-4D45-80BD-6E18D6629895}" presName="parentNode" presStyleLbl="revTx" presStyleIdx="1" presStyleCnt="3" custLinFactX="-76745" custLinFactNeighborX="-100000">
        <dgm:presLayoutVars>
          <dgm:chMax val="0"/>
          <dgm:bulletEnabled val="1"/>
        </dgm:presLayoutVars>
      </dgm:prSet>
      <dgm:spPr/>
    </dgm:pt>
    <dgm:pt modelId="{FBC3F738-2B77-4283-BAEA-9DD5A833200D}" type="pres">
      <dgm:prSet presAssocID="{7177113A-9888-4FAD-95A6-42079D2D91B0}" presName="sibTrans" presStyleCnt="0"/>
      <dgm:spPr/>
    </dgm:pt>
    <dgm:pt modelId="{3ED26F43-2A1B-4CAC-A644-DC0ACB04EB5F}" type="pres">
      <dgm:prSet presAssocID="{7A01E988-AEFD-40B2-A749-8C82E949E91D}" presName="compositeNode" presStyleCnt="0">
        <dgm:presLayoutVars>
          <dgm:bulletEnabled val="1"/>
        </dgm:presLayoutVars>
      </dgm:prSet>
      <dgm:spPr/>
    </dgm:pt>
    <dgm:pt modelId="{0720B86B-0C32-4883-A9B9-8AA74482956D}" type="pres">
      <dgm:prSet presAssocID="{7A01E988-AEFD-40B2-A749-8C82E949E91D}" presName="image" presStyleLbl="fgImgPlace1" presStyleIdx="2" presStyleCnt="3"/>
      <dgm:spPr/>
    </dgm:pt>
    <dgm:pt modelId="{06F0F998-0F51-4C12-8FBF-EBDDFA48741E}" type="pres">
      <dgm:prSet presAssocID="{7A01E988-AEFD-40B2-A749-8C82E949E91D}" presName="childNode" presStyleLbl="node1" presStyleIdx="2" presStyleCnt="3" custScaleX="175290">
        <dgm:presLayoutVars>
          <dgm:bulletEnabled val="1"/>
        </dgm:presLayoutVars>
      </dgm:prSet>
      <dgm:spPr/>
    </dgm:pt>
    <dgm:pt modelId="{E99C04EA-7325-49EB-B00E-704ADC3F8DEE}" type="pres">
      <dgm:prSet presAssocID="{7A01E988-AEFD-40B2-A749-8C82E949E91D}" presName="parentNode" presStyleLbl="revTx" presStyleIdx="2" presStyleCnt="3" custLinFactX="-77794" custLinFactNeighborX="-100000">
        <dgm:presLayoutVars>
          <dgm:chMax val="0"/>
          <dgm:bulletEnabled val="1"/>
        </dgm:presLayoutVars>
      </dgm:prSet>
      <dgm:spPr/>
    </dgm:pt>
  </dgm:ptLst>
  <dgm:cxnLst>
    <dgm:cxn modelId="{EFA18F01-8A3D-44EB-83DB-EEBA9307945F}" type="presOf" srcId="{AA248C4E-FD45-448C-A88F-1A0001F3755A}" destId="{BE2A61F7-7573-44BD-9E99-0EFC8F5AD4AD}" srcOrd="0" destOrd="0" presId="urn:microsoft.com/office/officeart/2005/8/layout/hList2"/>
    <dgm:cxn modelId="{A6FFA902-DE3A-41FF-8CB7-BBB4371D1A53}" srcId="{5CAE058F-404B-40D5-8440-216672FB1000}" destId="{4A925C97-1C2F-4B8A-9F1F-03760A33A884}" srcOrd="2" destOrd="0" parTransId="{D10BF2D0-BB0B-4940-A492-A2C1D0845C76}" sibTransId="{4987BB37-D586-4542-9D8E-770A27685859}"/>
    <dgm:cxn modelId="{F2A79A03-45C6-4696-8021-561A4599C35E}" type="presOf" srcId="{5CAE058F-404B-40D5-8440-216672FB1000}" destId="{48F90944-05AC-4085-8920-1778A916E13D}" srcOrd="0" destOrd="0" presId="urn:microsoft.com/office/officeart/2005/8/layout/hList2"/>
    <dgm:cxn modelId="{D91E9004-6195-4A9B-837F-C20CA1EE3B52}" type="presOf" srcId="{4124787A-DDE3-4600-A6A1-F0C74C092D63}" destId="{06F0F998-0F51-4C12-8FBF-EBDDFA48741E}" srcOrd="0" destOrd="4" presId="urn:microsoft.com/office/officeart/2005/8/layout/hList2"/>
    <dgm:cxn modelId="{CBA50008-BF87-4384-87E3-7B336B41E45E}" srcId="{5CAE058F-404B-40D5-8440-216672FB1000}" destId="{B4A77003-0281-4F8F-A93B-6E2428D05951}" srcOrd="3" destOrd="0" parTransId="{B481D703-42FD-4D65-AC52-11194F5DBC1F}" sibTransId="{CDACBD70-DD36-43EE-B38B-E56892F9380F}"/>
    <dgm:cxn modelId="{AF30A908-A90F-456F-A31D-5F71FF2661AB}" type="presOf" srcId="{8A6B87A8-9F05-4042-B22B-2EE1C73D6BD4}" destId="{31A3AD9B-0A4A-4716-A6AE-4C6EFC0E46F7}" srcOrd="0" destOrd="0" presId="urn:microsoft.com/office/officeart/2005/8/layout/hList2"/>
    <dgm:cxn modelId="{DD94A80C-3D9C-44D1-98F5-A865A99EB2E8}" srcId="{5CAE058F-404B-40D5-8440-216672FB1000}" destId="{3BE6AE4E-D823-42B3-A28D-87797AFDFC75}" srcOrd="5" destOrd="0" parTransId="{204B91F6-5D6C-460A-B125-6A651FB06820}" sibTransId="{59426E98-B614-4452-A54A-41E512683E1D}"/>
    <dgm:cxn modelId="{65F4700E-1587-4110-8484-85E1763AA583}" srcId="{C9067A8C-08E1-4D45-80BD-6E18D6629895}" destId="{0C8EC1C5-777B-41ED-9021-65D2F2D590C1}" srcOrd="6" destOrd="0" parTransId="{BA79DFBB-7B51-422B-92BF-2506F1420D19}" sibTransId="{EBA45A20-CAC8-4F84-81C6-38F46D325DC1}"/>
    <dgm:cxn modelId="{0B8E6A10-C91B-4FD6-B415-9533E7B11C68}" srcId="{A0A3A210-6E98-44C4-AFD5-A559692AF162}" destId="{2A557BBE-1C0B-4D7C-8B10-E57EFB87C6AF}" srcOrd="0" destOrd="0" parTransId="{681F342C-7F20-4B60-9B5B-3CA9508B1C34}" sibTransId="{B202E5B9-6B46-4EDC-ADB7-933EB8982E54}"/>
    <dgm:cxn modelId="{8A18221B-E3D4-4E1E-B837-008EC037A578}" srcId="{C9067A8C-08E1-4D45-80BD-6E18D6629895}" destId="{1BFA1244-692D-4475-8D75-884E031F9BB5}" srcOrd="1" destOrd="0" parTransId="{8A867AF6-1AE7-48DF-A57C-F59DE19FEC8B}" sibTransId="{DDAB099E-0ED4-41B9-B96D-1F3FB96590B2}"/>
    <dgm:cxn modelId="{3319B21E-20EF-4536-89FC-566A82448AB6}" srcId="{AA248C4E-FD45-448C-A88F-1A0001F3755A}" destId="{C9067A8C-08E1-4D45-80BD-6E18D6629895}" srcOrd="1" destOrd="0" parTransId="{BE75B72C-0B05-4660-AF9D-D5A90B187169}" sibTransId="{7177113A-9888-4FAD-95A6-42079D2D91B0}"/>
    <dgm:cxn modelId="{08EFC721-F5CF-481E-9ACE-7502605415A6}" type="presOf" srcId="{ECEBE600-B8D2-4BF0-B2AB-1AEB67D9B9BE}" destId="{06F0F998-0F51-4C12-8FBF-EBDDFA48741E}" srcOrd="0" destOrd="5" presId="urn:microsoft.com/office/officeart/2005/8/layout/hList2"/>
    <dgm:cxn modelId="{735DBD23-5ECB-4277-B487-EBF7993E4E09}" srcId="{9C5B963A-B9DA-4CC8-BFBE-6AD87B0BB7F5}" destId="{539B1C96-B352-4D3C-84C3-50D3369FFF21}" srcOrd="1" destOrd="0" parTransId="{DE922944-C6E3-4361-A974-68E1E44B4080}" sibTransId="{F397FA3F-024F-4902-A561-111938CF894D}"/>
    <dgm:cxn modelId="{75D45328-6D08-4A61-96E0-EDDFA17BA7E2}" srcId="{7A01E988-AEFD-40B2-A749-8C82E949E91D}" destId="{BBC9AC66-6C43-4E8D-87F3-44FC4CB7DD9D}" srcOrd="2" destOrd="0" parTransId="{92001221-31C7-4568-85B0-59DB53B61966}" sibTransId="{B86D468C-0350-41A5-A375-67C0E916523D}"/>
    <dgm:cxn modelId="{BF48822A-1B7C-4C6C-9E6D-79900C137550}" type="presOf" srcId="{9A93F485-9F7F-4A84-A7A0-D827DA56E713}" destId="{06F0F998-0F51-4C12-8FBF-EBDDFA48741E}" srcOrd="0" destOrd="8" presId="urn:microsoft.com/office/officeart/2005/8/layout/hList2"/>
    <dgm:cxn modelId="{6F74582D-E142-4AF8-9F7C-7E71EEF95E2B}" type="presOf" srcId="{065C7AAD-A9B7-4275-A078-A5B21EEC0E65}" destId="{06F0F998-0F51-4C12-8FBF-EBDDFA48741E}" srcOrd="0" destOrd="10" presId="urn:microsoft.com/office/officeart/2005/8/layout/hList2"/>
    <dgm:cxn modelId="{C9E1B02F-A53E-4068-9E26-DF21B33EA4AC}" type="presOf" srcId="{539B1C96-B352-4D3C-84C3-50D3369FFF21}" destId="{06F0F998-0F51-4C12-8FBF-EBDDFA48741E}" srcOrd="0" destOrd="2" presId="urn:microsoft.com/office/officeart/2005/8/layout/hList2"/>
    <dgm:cxn modelId="{7872E935-2C85-4B8A-8101-FB0551F65F71}" type="presOf" srcId="{A3585024-4152-487B-A1D8-087333F6F63A}" destId="{31A3AD9B-0A4A-4716-A6AE-4C6EFC0E46F7}" srcOrd="0" destOrd="6" presId="urn:microsoft.com/office/officeart/2005/8/layout/hList2"/>
    <dgm:cxn modelId="{ED75243D-22C3-464A-8364-00F58FE3BE8B}" srcId="{8A6B87A8-9F05-4042-B22B-2EE1C73D6BD4}" destId="{3DD3DA70-5B8B-4119-BAE2-32BD7BD4A139}" srcOrd="0" destOrd="0" parTransId="{E811BA63-6CD4-4D03-9558-451AD6AEF657}" sibTransId="{575BD8F3-F41C-43ED-9E96-55C531A83FF7}"/>
    <dgm:cxn modelId="{CA0B5A3E-27FE-4894-96CC-B79B4D673E91}" type="presOf" srcId="{E86678C8-D244-4511-AFC2-5A6CC20B225C}" destId="{06F0F998-0F51-4C12-8FBF-EBDDFA48741E}" srcOrd="0" destOrd="7" presId="urn:microsoft.com/office/officeart/2005/8/layout/hList2"/>
    <dgm:cxn modelId="{C627F15B-3D9E-4B33-87AA-49F22E54FF26}" srcId="{C9067A8C-08E1-4D45-80BD-6E18D6629895}" destId="{A3585024-4152-487B-A1D8-087333F6F63A}" srcOrd="3" destOrd="0" parTransId="{B4643E56-AAA1-4B4A-89E8-460307AECC4F}" sibTransId="{5E3D0E8E-1D09-4C13-96EB-55F369640FA7}"/>
    <dgm:cxn modelId="{11BB1F42-756F-42A0-A5FF-65819BF5E121}" type="presOf" srcId="{22E970A9-EE27-4C0D-B15D-28269282E4B7}" destId="{9FD07CFE-40B6-42DE-B7BD-B5767587EDF3}" srcOrd="0" destOrd="0" presId="urn:microsoft.com/office/officeart/2005/8/layout/hList2"/>
    <dgm:cxn modelId="{1A97AF42-020F-440D-BADD-5275D815E977}" type="presOf" srcId="{BBC9AC66-6C43-4E8D-87F3-44FC4CB7DD9D}" destId="{06F0F998-0F51-4C12-8FBF-EBDDFA48741E}" srcOrd="0" destOrd="6" presId="urn:microsoft.com/office/officeart/2005/8/layout/hList2"/>
    <dgm:cxn modelId="{FC40844A-6358-46A4-8C82-7A945028E6D6}" srcId="{C9067A8C-08E1-4D45-80BD-6E18D6629895}" destId="{1453AB28-513B-42AD-B631-16E866937BAE}" srcOrd="5" destOrd="0" parTransId="{95B930C6-FADB-47AA-AD18-45FFF53EB254}" sibTransId="{0786E6CE-7DE7-4E22-842F-06F030174C33}"/>
    <dgm:cxn modelId="{6F5D674D-5797-4FB5-85AE-FF8C29EB396D}" type="presOf" srcId="{C307F6B0-C918-42FF-9C52-6FF23894668F}" destId="{9FD07CFE-40B6-42DE-B7BD-B5767587EDF3}" srcOrd="0" destOrd="1" presId="urn:microsoft.com/office/officeart/2005/8/layout/hList2"/>
    <dgm:cxn modelId="{E2EDA16E-0148-484C-A50B-3C6F68BB70D3}" type="presOf" srcId="{A12CFC0C-53D7-4E80-AEC6-EE68B599E11C}" destId="{31A3AD9B-0A4A-4716-A6AE-4C6EFC0E46F7}" srcOrd="0" destOrd="7" presId="urn:microsoft.com/office/officeart/2005/8/layout/hList2"/>
    <dgm:cxn modelId="{7AB2C554-BA1C-455F-91D2-CF91B0CD263A}" srcId="{7A01E988-AEFD-40B2-A749-8C82E949E91D}" destId="{337E209B-1866-4115-A3C9-72ED4E6C83BD}" srcOrd="4" destOrd="0" parTransId="{17F94197-1884-43E2-BEEA-79CCCC4ECA60}" sibTransId="{69084655-23B8-4258-A844-D253C80D6537}"/>
    <dgm:cxn modelId="{E5BE4A55-65AD-488E-A35C-C0BA573A511B}" type="presOf" srcId="{337E209B-1866-4115-A3C9-72ED4E6C83BD}" destId="{06F0F998-0F51-4C12-8FBF-EBDDFA48741E}" srcOrd="0" destOrd="9" presId="urn:microsoft.com/office/officeart/2005/8/layout/hList2"/>
    <dgm:cxn modelId="{E480707E-A44C-435F-8C4C-18E8854CAE19}" srcId="{AA248C4E-FD45-448C-A88F-1A0001F3755A}" destId="{7A01E988-AEFD-40B2-A749-8C82E949E91D}" srcOrd="2" destOrd="0" parTransId="{A0B79D0F-CFD3-4323-B281-7C83A8239241}" sibTransId="{B7FD8C60-F9B3-44E0-91A9-1BB1F097C030}"/>
    <dgm:cxn modelId="{8D777D84-BD1B-4976-9016-500D54BAE3BA}" srcId="{7A01E988-AEFD-40B2-A749-8C82E949E91D}" destId="{E86678C8-D244-4511-AFC2-5A6CC20B225C}" srcOrd="3" destOrd="0" parTransId="{8BD120A8-EF23-4F51-A03D-3921BA4E427F}" sibTransId="{C4B1F17A-059F-419D-896C-A099D21986F5}"/>
    <dgm:cxn modelId="{DEAFA38A-E505-436D-AD53-1442D886FFB9}" type="presOf" srcId="{A0A3A210-6E98-44C4-AFD5-A559692AF162}" destId="{31A3AD9B-0A4A-4716-A6AE-4C6EFC0E46F7}" srcOrd="0" destOrd="4" presId="urn:microsoft.com/office/officeart/2005/8/layout/hList2"/>
    <dgm:cxn modelId="{FA636E97-7A09-4B4E-86D0-4F41AD78B4FD}" srcId="{5CAE058F-404B-40D5-8440-216672FB1000}" destId="{260080F1-1CBF-420E-9122-8F6E637ED07A}" srcOrd="4" destOrd="0" parTransId="{6CD627D0-8D0E-4E69-8987-291C24D84608}" sibTransId="{B3675779-2127-44BC-ABC6-4DF519A56117}"/>
    <dgm:cxn modelId="{60E8F89A-9E87-4B74-A294-E6E6F2543284}" srcId="{AA248C4E-FD45-448C-A88F-1A0001F3755A}" destId="{5CAE058F-404B-40D5-8440-216672FB1000}" srcOrd="0" destOrd="0" parTransId="{1CE91BE3-FEE7-4E94-A84D-1083D21DA6E9}" sibTransId="{B034D317-AB37-490C-A7A0-D8F37F746F02}"/>
    <dgm:cxn modelId="{9A583DA3-DDDA-438A-9D25-388329D8A3BF}" srcId="{E86678C8-D244-4511-AFC2-5A6CC20B225C}" destId="{9A93F485-9F7F-4A84-A7A0-D827DA56E713}" srcOrd="0" destOrd="0" parTransId="{093AC8CC-C030-4D90-8EEF-D25D85D2FB8B}" sibTransId="{F78B0CE6-FFC5-457E-A643-71A9F1EECB2F}"/>
    <dgm:cxn modelId="{B4084EA4-F6AD-4077-9293-4DACF79BDAA3}" srcId="{1BFA1244-692D-4475-8D75-884E031F9BB5}" destId="{875234BE-F4E1-46B1-9708-8BB5957606E5}" srcOrd="0" destOrd="0" parTransId="{E4337624-B59C-4D70-8B56-A41222B67B7A}" sibTransId="{CD922865-AEC3-42D5-A837-DCDFBFF77EC2}"/>
    <dgm:cxn modelId="{CF04C8A5-919A-436D-B854-6278D3C90859}" srcId="{5CAE058F-404B-40D5-8440-216672FB1000}" destId="{C307F6B0-C918-42FF-9C52-6FF23894668F}" srcOrd="1" destOrd="0" parTransId="{A0962A22-0EFF-439E-B47E-18F31BB47C99}" sibTransId="{13A2A14D-98D5-4CB9-A58F-313E37478B46}"/>
    <dgm:cxn modelId="{910BDFAA-280C-4770-8F71-96E36D256487}" type="presOf" srcId="{1453AB28-513B-42AD-B631-16E866937BAE}" destId="{31A3AD9B-0A4A-4716-A6AE-4C6EFC0E46F7}" srcOrd="0" destOrd="8" presId="urn:microsoft.com/office/officeart/2005/8/layout/hList2"/>
    <dgm:cxn modelId="{237297B0-8707-47BF-B804-DF13B8EBA3FA}" type="presOf" srcId="{C9067A8C-08E1-4D45-80BD-6E18D6629895}" destId="{0A588A86-7D63-42D8-BC5C-B43C6D81D7FE}" srcOrd="0" destOrd="0" presId="urn:microsoft.com/office/officeart/2005/8/layout/hList2"/>
    <dgm:cxn modelId="{BE57F7B1-EC46-46A6-91AB-22CAB2E9C20B}" type="presOf" srcId="{1BFA1244-692D-4475-8D75-884E031F9BB5}" destId="{31A3AD9B-0A4A-4716-A6AE-4C6EFC0E46F7}" srcOrd="0" destOrd="2" presId="urn:microsoft.com/office/officeart/2005/8/layout/hList2"/>
    <dgm:cxn modelId="{D7D335B4-4413-4913-89F1-B8282E99632F}" srcId="{C9067A8C-08E1-4D45-80BD-6E18D6629895}" destId="{A12CFC0C-53D7-4E80-AEC6-EE68B599E11C}" srcOrd="4" destOrd="0" parTransId="{CB73799B-E13A-4C79-8C5E-4CB406681341}" sibTransId="{45B2F564-CA9F-4330-BDC8-1D69AC6D0FA9}"/>
    <dgm:cxn modelId="{7772AAB5-EF70-4F98-AC47-02F2D91B5ABD}" srcId="{E244FC73-BC06-4615-BA5D-140728C2E7BF}" destId="{4124787A-DDE3-4600-A6A1-F0C74C092D63}" srcOrd="0" destOrd="0" parTransId="{63D18916-E00B-4373-8BA3-46689D3F89E5}" sibTransId="{CDD9033A-B7E7-419F-BE8D-D1DAF8DD51D2}"/>
    <dgm:cxn modelId="{CFF205BC-D37E-4908-A5CA-F4229CDDA868}" srcId="{7A01E988-AEFD-40B2-A749-8C82E949E91D}" destId="{E244FC73-BC06-4615-BA5D-140728C2E7BF}" srcOrd="1" destOrd="0" parTransId="{41984416-7070-49F4-A80E-4C2D2DF29F18}" sibTransId="{898E956D-A959-41B1-BB58-8C21625228D0}"/>
    <dgm:cxn modelId="{91C2A8C1-96A7-4DAD-8B83-008EF51DC7D4}" srcId="{C9067A8C-08E1-4D45-80BD-6E18D6629895}" destId="{A0A3A210-6E98-44C4-AFD5-A559692AF162}" srcOrd="2" destOrd="0" parTransId="{D6532FCA-9657-4B50-A7D7-7A2DD4BFF6EE}" sibTransId="{A3A53F71-8C82-4ECD-BACC-460F8FFC89BB}"/>
    <dgm:cxn modelId="{63C86DC3-A519-44BB-A0D2-91ACBB86DB57}" srcId="{C9067A8C-08E1-4D45-80BD-6E18D6629895}" destId="{8A6B87A8-9F05-4042-B22B-2EE1C73D6BD4}" srcOrd="0" destOrd="0" parTransId="{69712E3B-7027-45F7-8876-987EC6FBA698}" sibTransId="{65946186-61B7-4A3D-A13A-9C7BDE648EC9}"/>
    <dgm:cxn modelId="{52AB1CC6-7915-427A-8FD8-685D62189759}" srcId="{9C5B963A-B9DA-4CC8-BFBE-6AD87B0BB7F5}" destId="{C347CD91-14BD-4D81-965A-D7E140A5F0A9}" srcOrd="0" destOrd="0" parTransId="{535A9BD8-C211-4FBA-85EE-C8B73CD8DA45}" sibTransId="{9F6DF578-5A6A-4720-89C3-0DC3D8396C56}"/>
    <dgm:cxn modelId="{A3A110C9-1899-4B02-960E-775A6D5989ED}" type="presOf" srcId="{260080F1-1CBF-420E-9122-8F6E637ED07A}" destId="{9FD07CFE-40B6-42DE-B7BD-B5767587EDF3}" srcOrd="0" destOrd="4" presId="urn:microsoft.com/office/officeart/2005/8/layout/hList2"/>
    <dgm:cxn modelId="{03B248D6-8B85-412D-B661-E165DF21CEF3}" type="presOf" srcId="{4A925C97-1C2F-4B8A-9F1F-03760A33A884}" destId="{9FD07CFE-40B6-42DE-B7BD-B5767587EDF3}" srcOrd="0" destOrd="2" presId="urn:microsoft.com/office/officeart/2005/8/layout/hList2"/>
    <dgm:cxn modelId="{3E55ADD6-B95E-4CA8-8E91-1E11E672A14D}" type="presOf" srcId="{9C5B963A-B9DA-4CC8-BFBE-6AD87B0BB7F5}" destId="{06F0F998-0F51-4C12-8FBF-EBDDFA48741E}" srcOrd="0" destOrd="0" presId="urn:microsoft.com/office/officeart/2005/8/layout/hList2"/>
    <dgm:cxn modelId="{875235D9-3A01-43B3-A591-A06B622AB4B8}" type="presOf" srcId="{C347CD91-14BD-4D81-965A-D7E140A5F0A9}" destId="{06F0F998-0F51-4C12-8FBF-EBDDFA48741E}" srcOrd="0" destOrd="1" presId="urn:microsoft.com/office/officeart/2005/8/layout/hList2"/>
    <dgm:cxn modelId="{4E0F81DB-585D-468B-A91F-48DBFA11F43B}" type="presOf" srcId="{2A557BBE-1C0B-4D7C-8B10-E57EFB87C6AF}" destId="{31A3AD9B-0A4A-4716-A6AE-4C6EFC0E46F7}" srcOrd="0" destOrd="5" presId="urn:microsoft.com/office/officeart/2005/8/layout/hList2"/>
    <dgm:cxn modelId="{DD8337DC-09A5-4522-B0C7-DEA64508C3AF}" srcId="{E244FC73-BC06-4615-BA5D-140728C2E7BF}" destId="{ECEBE600-B8D2-4BF0-B2AB-1AEB67D9B9BE}" srcOrd="1" destOrd="0" parTransId="{B2F608B0-F0D6-4248-BB7F-653897346796}" sibTransId="{989AE613-09E5-4078-9448-A21A00CA5935}"/>
    <dgm:cxn modelId="{F7ABC3DC-CE4E-418E-BBE0-C06A94C7CD83}" type="presOf" srcId="{3BE6AE4E-D823-42B3-A28D-87797AFDFC75}" destId="{9FD07CFE-40B6-42DE-B7BD-B5767587EDF3}" srcOrd="0" destOrd="5" presId="urn:microsoft.com/office/officeart/2005/8/layout/hList2"/>
    <dgm:cxn modelId="{81DD8FDD-7A11-40AD-A165-3CCB81CB3EB9}" type="presOf" srcId="{7A01E988-AEFD-40B2-A749-8C82E949E91D}" destId="{E99C04EA-7325-49EB-B00E-704ADC3F8DEE}" srcOrd="0" destOrd="0" presId="urn:microsoft.com/office/officeart/2005/8/layout/hList2"/>
    <dgm:cxn modelId="{95A4F6DD-7181-4CD3-B761-70B73B0C7F73}" type="presOf" srcId="{B4A77003-0281-4F8F-A93B-6E2428D05951}" destId="{9FD07CFE-40B6-42DE-B7BD-B5767587EDF3}" srcOrd="0" destOrd="3" presId="urn:microsoft.com/office/officeart/2005/8/layout/hList2"/>
    <dgm:cxn modelId="{6F757BE2-226A-4D0C-9BEB-D3AE6BCAE8EA}" type="presOf" srcId="{3DD3DA70-5B8B-4119-BAE2-32BD7BD4A139}" destId="{31A3AD9B-0A4A-4716-A6AE-4C6EFC0E46F7}" srcOrd="0" destOrd="1" presId="urn:microsoft.com/office/officeart/2005/8/layout/hList2"/>
    <dgm:cxn modelId="{9F5434E3-4BB7-4971-99B6-C48C2AE203E2}" type="presOf" srcId="{0C8EC1C5-777B-41ED-9021-65D2F2D590C1}" destId="{31A3AD9B-0A4A-4716-A6AE-4C6EFC0E46F7}" srcOrd="0" destOrd="9" presId="urn:microsoft.com/office/officeart/2005/8/layout/hList2"/>
    <dgm:cxn modelId="{59351BEB-EBE2-4401-9BF9-5DA95A3AFF79}" type="presOf" srcId="{E244FC73-BC06-4615-BA5D-140728C2E7BF}" destId="{06F0F998-0F51-4C12-8FBF-EBDDFA48741E}" srcOrd="0" destOrd="3" presId="urn:microsoft.com/office/officeart/2005/8/layout/hList2"/>
    <dgm:cxn modelId="{8D4BA1EB-C1C8-4907-9888-7E4F3561842E}" srcId="{5CAE058F-404B-40D5-8440-216672FB1000}" destId="{22E970A9-EE27-4C0D-B15D-28269282E4B7}" srcOrd="0" destOrd="0" parTransId="{0EF0F695-7867-4031-A11D-6C6697062011}" sibTransId="{1836AB55-27FB-4A67-817D-20C5C693BB54}"/>
    <dgm:cxn modelId="{D63EFDEF-E803-4E76-B77F-43768E682CA9}" type="presOf" srcId="{875234BE-F4E1-46B1-9708-8BB5957606E5}" destId="{31A3AD9B-0A4A-4716-A6AE-4C6EFC0E46F7}" srcOrd="0" destOrd="3" presId="urn:microsoft.com/office/officeart/2005/8/layout/hList2"/>
    <dgm:cxn modelId="{498397F6-A924-42F1-BB1F-45B9080160B9}" srcId="{7A01E988-AEFD-40B2-A749-8C82E949E91D}" destId="{065C7AAD-A9B7-4275-A078-A5B21EEC0E65}" srcOrd="5" destOrd="0" parTransId="{06906474-EB91-4B7D-92BC-756B47EB7448}" sibTransId="{BAE4B995-F1A8-4902-8886-6D11B3E990EA}"/>
    <dgm:cxn modelId="{100CF5F6-1A3B-401F-A400-2DA983F1384C}" srcId="{7A01E988-AEFD-40B2-A749-8C82E949E91D}" destId="{9C5B963A-B9DA-4CC8-BFBE-6AD87B0BB7F5}" srcOrd="0" destOrd="0" parTransId="{DF115AC2-26EE-46BB-8048-8158B6A7F0F4}" sibTransId="{00563D59-0EEC-4A10-84A6-DE07DAEA8403}"/>
    <dgm:cxn modelId="{8F44BD6D-A040-4D20-86C4-A686EAAD1015}" type="presParOf" srcId="{BE2A61F7-7573-44BD-9E99-0EFC8F5AD4AD}" destId="{EC3C34A7-246A-4FC7-A08D-E10A8342BC39}" srcOrd="0" destOrd="0" presId="urn:microsoft.com/office/officeart/2005/8/layout/hList2"/>
    <dgm:cxn modelId="{162CADFF-4740-47FD-AC4C-452AB23ADC36}" type="presParOf" srcId="{EC3C34A7-246A-4FC7-A08D-E10A8342BC39}" destId="{F945CDD8-E826-40E4-ACC3-330AAE7E5A15}" srcOrd="0" destOrd="0" presId="urn:microsoft.com/office/officeart/2005/8/layout/hList2"/>
    <dgm:cxn modelId="{C708965C-EB90-4565-82EC-AAAFC06D2F5D}" type="presParOf" srcId="{EC3C34A7-246A-4FC7-A08D-E10A8342BC39}" destId="{9FD07CFE-40B6-42DE-B7BD-B5767587EDF3}" srcOrd="1" destOrd="0" presId="urn:microsoft.com/office/officeart/2005/8/layout/hList2"/>
    <dgm:cxn modelId="{0DE85D8C-85B1-4536-8279-4C2C680D0BA9}" type="presParOf" srcId="{EC3C34A7-246A-4FC7-A08D-E10A8342BC39}" destId="{48F90944-05AC-4085-8920-1778A916E13D}" srcOrd="2" destOrd="0" presId="urn:microsoft.com/office/officeart/2005/8/layout/hList2"/>
    <dgm:cxn modelId="{4A9CFB2C-4750-43D5-AA79-07782098DBF3}" type="presParOf" srcId="{BE2A61F7-7573-44BD-9E99-0EFC8F5AD4AD}" destId="{CC38A6EC-BA29-4D4D-B1C6-1E245ECEF3E7}" srcOrd="1" destOrd="0" presId="urn:microsoft.com/office/officeart/2005/8/layout/hList2"/>
    <dgm:cxn modelId="{13EA2241-3E60-4098-8D89-85A176C4B2E4}" type="presParOf" srcId="{BE2A61F7-7573-44BD-9E99-0EFC8F5AD4AD}" destId="{72D8DD5D-AC10-42BF-921C-629050BE9964}" srcOrd="2" destOrd="0" presId="urn:microsoft.com/office/officeart/2005/8/layout/hList2"/>
    <dgm:cxn modelId="{20686240-5454-454A-829E-25A78D9407E7}" type="presParOf" srcId="{72D8DD5D-AC10-42BF-921C-629050BE9964}" destId="{C1D36C82-2CD4-408E-9D8A-8858F2C1E998}" srcOrd="0" destOrd="0" presId="urn:microsoft.com/office/officeart/2005/8/layout/hList2"/>
    <dgm:cxn modelId="{E05AA7C7-2193-44EE-A654-1E312115B87E}" type="presParOf" srcId="{72D8DD5D-AC10-42BF-921C-629050BE9964}" destId="{31A3AD9B-0A4A-4716-A6AE-4C6EFC0E46F7}" srcOrd="1" destOrd="0" presId="urn:microsoft.com/office/officeart/2005/8/layout/hList2"/>
    <dgm:cxn modelId="{E0DBD7FC-0865-4F2B-BCCC-FD08F01239F3}" type="presParOf" srcId="{72D8DD5D-AC10-42BF-921C-629050BE9964}" destId="{0A588A86-7D63-42D8-BC5C-B43C6D81D7FE}" srcOrd="2" destOrd="0" presId="urn:microsoft.com/office/officeart/2005/8/layout/hList2"/>
    <dgm:cxn modelId="{022D85B1-9EA7-486E-AB8D-10142B562D6E}" type="presParOf" srcId="{BE2A61F7-7573-44BD-9E99-0EFC8F5AD4AD}" destId="{FBC3F738-2B77-4283-BAEA-9DD5A833200D}" srcOrd="3" destOrd="0" presId="urn:microsoft.com/office/officeart/2005/8/layout/hList2"/>
    <dgm:cxn modelId="{59C28B22-8515-4856-A74D-F47117508A66}" type="presParOf" srcId="{BE2A61F7-7573-44BD-9E99-0EFC8F5AD4AD}" destId="{3ED26F43-2A1B-4CAC-A644-DC0ACB04EB5F}" srcOrd="4" destOrd="0" presId="urn:microsoft.com/office/officeart/2005/8/layout/hList2"/>
    <dgm:cxn modelId="{82F37C54-3E41-4B1E-A23B-36B2482F22EB}" type="presParOf" srcId="{3ED26F43-2A1B-4CAC-A644-DC0ACB04EB5F}" destId="{0720B86B-0C32-4883-A9B9-8AA74482956D}" srcOrd="0" destOrd="0" presId="urn:microsoft.com/office/officeart/2005/8/layout/hList2"/>
    <dgm:cxn modelId="{04CB6B36-3F5B-46D1-A465-845D88BFE4F4}" type="presParOf" srcId="{3ED26F43-2A1B-4CAC-A644-DC0ACB04EB5F}" destId="{06F0F998-0F51-4C12-8FBF-EBDDFA48741E}" srcOrd="1" destOrd="0" presId="urn:microsoft.com/office/officeart/2005/8/layout/hList2"/>
    <dgm:cxn modelId="{809BEA3B-5146-4466-89F1-CC38C99ACF63}" type="presParOf" srcId="{3ED26F43-2A1B-4CAC-A644-DC0ACB04EB5F}" destId="{E99C04EA-7325-49EB-B00E-704ADC3F8DEE}"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05296DB-3EE9-4FBA-A4D4-C655494A613C}" type="doc">
      <dgm:prSet loTypeId="urn:microsoft.com/office/officeart/2008/layout/BubblePictureList" loCatId="picture" qsTypeId="urn:microsoft.com/office/officeart/2005/8/quickstyle/simple1" qsCatId="simple" csTypeId="urn:microsoft.com/office/officeart/2005/8/colors/colorful1" csCatId="colorful" phldr="1"/>
      <dgm:spPr/>
      <dgm:t>
        <a:bodyPr/>
        <a:lstStyle/>
        <a:p>
          <a:endParaRPr lang="cs-CZ"/>
        </a:p>
      </dgm:t>
    </dgm:pt>
    <dgm:pt modelId="{C7668289-0528-4691-A1D9-A6381483D063}">
      <dgm:prSet phldrT="[Text]"/>
      <dgm:spPr/>
      <dgm:t>
        <a:bodyPr/>
        <a:lstStyle/>
        <a:p>
          <a:r>
            <a:rPr lang="en-US"/>
            <a:t>The visit of Beroun hospital</a:t>
          </a:r>
          <a:endParaRPr lang="cs-CZ"/>
        </a:p>
      </dgm:t>
    </dgm:pt>
    <dgm:pt modelId="{EA9675A1-8C29-4C22-AE46-B6BCAFC6CA60}" type="parTrans" cxnId="{9BD37051-E9A9-4C91-A101-E33D958EB97C}">
      <dgm:prSet/>
      <dgm:spPr/>
      <dgm:t>
        <a:bodyPr/>
        <a:lstStyle/>
        <a:p>
          <a:endParaRPr lang="cs-CZ"/>
        </a:p>
      </dgm:t>
    </dgm:pt>
    <dgm:pt modelId="{31068B9E-237B-4164-93E1-FDA1419C4C8A}" type="sibTrans" cxnId="{9BD37051-E9A9-4C91-A101-E33D958EB97C}">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2000" b="-2000"/>
          </a:stretch>
        </a:blipFill>
      </dgm:spPr>
      <dgm:t>
        <a:bodyPr/>
        <a:lstStyle/>
        <a:p>
          <a:endParaRPr lang="cs-CZ"/>
        </a:p>
      </dgm:t>
    </dgm:pt>
    <dgm:pt modelId="{1E506CBF-5D39-46B3-B1E6-52E21B960AF5}">
      <dgm:prSet phldrT="[Text]"/>
      <dgm:spPr/>
      <dgm:t>
        <a:bodyPr/>
        <a:lstStyle/>
        <a:p>
          <a:r>
            <a:rPr lang="en-US"/>
            <a:t>Vojta method in Thomayer hospital</a:t>
          </a:r>
          <a:endParaRPr lang="cs-CZ"/>
        </a:p>
      </dgm:t>
    </dgm:pt>
    <dgm:pt modelId="{2CA86C9F-1967-4AC4-93B2-5C02FB67B0DB}" type="parTrans" cxnId="{0FEFFCA3-6A40-4CB6-8057-F6507451604E}">
      <dgm:prSet/>
      <dgm:spPr/>
      <dgm:t>
        <a:bodyPr/>
        <a:lstStyle/>
        <a:p>
          <a:endParaRPr lang="cs-CZ"/>
        </a:p>
      </dgm:t>
    </dgm:pt>
    <dgm:pt modelId="{ACF1B582-A355-487B-A7FF-BF7F6183D287}" type="sibTrans" cxnId="{0FEFFCA3-6A40-4CB6-8057-F6507451604E}">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24000" r="-24000"/>
          </a:stretch>
        </a:blipFill>
      </dgm:spPr>
      <dgm:t>
        <a:bodyPr/>
        <a:lstStyle/>
        <a:p>
          <a:endParaRPr lang="cs-CZ"/>
        </a:p>
      </dgm:t>
    </dgm:pt>
    <dgm:pt modelId="{5E526311-1B8E-4B7B-9C8F-4EF0C9F1E572}">
      <dgm:prSet phldrT="[Text]"/>
      <dgm:spPr/>
      <dgm:t>
        <a:bodyPr/>
        <a:lstStyle/>
        <a:p>
          <a:r>
            <a:rPr lang="en-US"/>
            <a:t>Conference in Beroun</a:t>
          </a:r>
          <a:endParaRPr lang="cs-CZ"/>
        </a:p>
      </dgm:t>
    </dgm:pt>
    <dgm:pt modelId="{877038CD-3026-4611-BBCA-D0A8091B1178}" type="parTrans" cxnId="{08F82F0E-5F60-4191-8DC7-9EA538236382}">
      <dgm:prSet/>
      <dgm:spPr/>
      <dgm:t>
        <a:bodyPr/>
        <a:lstStyle/>
        <a:p>
          <a:endParaRPr lang="cs-CZ"/>
        </a:p>
      </dgm:t>
    </dgm:pt>
    <dgm:pt modelId="{2291BE94-623E-40EB-BADD-AA849CBE6580}" type="sibTrans" cxnId="{08F82F0E-5F60-4191-8DC7-9EA538236382}">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t="-17000" b="-17000"/>
          </a:stretch>
        </a:blipFill>
      </dgm:spPr>
      <dgm:t>
        <a:bodyPr/>
        <a:lstStyle/>
        <a:p>
          <a:endParaRPr lang="cs-CZ"/>
        </a:p>
      </dgm:t>
    </dgm:pt>
    <dgm:pt modelId="{E2B86587-3AB7-42F3-844A-6B94A534F356}">
      <dgm:prSet phldrT="[Text]"/>
      <dgm:spPr/>
      <dgm:t>
        <a:bodyPr/>
        <a:lstStyle/>
        <a:p>
          <a:r>
            <a:rPr lang="en-US"/>
            <a:t>Autopsy room</a:t>
          </a:r>
          <a:endParaRPr lang="cs-CZ"/>
        </a:p>
      </dgm:t>
    </dgm:pt>
    <dgm:pt modelId="{5C65F209-6180-413C-B14C-47037EAA8F43}" type="parTrans" cxnId="{3C660F40-A743-4E95-A30E-15AED0917E72}">
      <dgm:prSet/>
      <dgm:spPr/>
      <dgm:t>
        <a:bodyPr/>
        <a:lstStyle/>
        <a:p>
          <a:endParaRPr lang="cs-CZ"/>
        </a:p>
      </dgm:t>
    </dgm:pt>
    <dgm:pt modelId="{B343D355-3216-4686-A213-C6BECAB321AF}" type="sibTrans" cxnId="{3C660F40-A743-4E95-A30E-15AED0917E72}">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t="-17000" b="-17000"/>
          </a:stretch>
        </a:blipFill>
      </dgm:spPr>
      <dgm:t>
        <a:bodyPr/>
        <a:lstStyle/>
        <a:p>
          <a:endParaRPr lang="cs-CZ"/>
        </a:p>
      </dgm:t>
    </dgm:pt>
    <dgm:pt modelId="{88C1F611-994C-48E4-BFDB-4130C33E673E}" type="pres">
      <dgm:prSet presAssocID="{E05296DB-3EE9-4FBA-A4D4-C655494A613C}" presName="Name0" presStyleCnt="0">
        <dgm:presLayoutVars>
          <dgm:chMax val="8"/>
          <dgm:chPref val="8"/>
          <dgm:dir/>
        </dgm:presLayoutVars>
      </dgm:prSet>
      <dgm:spPr/>
    </dgm:pt>
    <dgm:pt modelId="{EC91C28B-3B46-4F38-8982-5F03F823B24F}" type="pres">
      <dgm:prSet presAssocID="{C7668289-0528-4691-A1D9-A6381483D063}" presName="parent_text_1" presStyleLbl="revTx" presStyleIdx="0" presStyleCnt="4" custLinFactNeighborX="20341" custLinFactNeighborY="-64654">
        <dgm:presLayoutVars>
          <dgm:chMax val="0"/>
          <dgm:chPref val="0"/>
          <dgm:bulletEnabled val="1"/>
        </dgm:presLayoutVars>
      </dgm:prSet>
      <dgm:spPr/>
    </dgm:pt>
    <dgm:pt modelId="{63CB0627-4F81-40B6-B074-44C7705224EE}" type="pres">
      <dgm:prSet presAssocID="{C7668289-0528-4691-A1D9-A6381483D063}" presName="image_accent_1" presStyleCnt="0"/>
      <dgm:spPr/>
    </dgm:pt>
    <dgm:pt modelId="{655875F9-27B9-4109-A6F7-F343CC79EE26}" type="pres">
      <dgm:prSet presAssocID="{C7668289-0528-4691-A1D9-A6381483D063}" presName="imageAccentRepeatNode" presStyleLbl="alignNode1" presStyleIdx="0" presStyleCnt="8" custScaleX="124754" custScaleY="131339" custLinFactNeighborX="-16979" custLinFactNeighborY="-12229"/>
      <dgm:spPr/>
    </dgm:pt>
    <dgm:pt modelId="{6848E8AC-88CB-496B-8183-B4676172679A}" type="pres">
      <dgm:prSet presAssocID="{C7668289-0528-4691-A1D9-A6381483D063}" presName="accent_1" presStyleLbl="alignNode1" presStyleIdx="1" presStyleCnt="8" custLinFactY="-38433" custLinFactNeighborX="-62849" custLinFactNeighborY="-100000"/>
      <dgm:spPr/>
    </dgm:pt>
    <dgm:pt modelId="{52D005BB-6130-4AA3-A56E-88D2E5C89ED9}" type="pres">
      <dgm:prSet presAssocID="{31068B9E-237B-4164-93E1-FDA1419C4C8A}" presName="image_1" presStyleCnt="0"/>
      <dgm:spPr/>
    </dgm:pt>
    <dgm:pt modelId="{2BA4ADB3-A194-4023-9C69-09B3D1EFF7E8}" type="pres">
      <dgm:prSet presAssocID="{31068B9E-237B-4164-93E1-FDA1419C4C8A}" presName="imageRepeatNode" presStyleLbl="fgImgPlace1" presStyleIdx="0" presStyleCnt="4" custScaleX="124754" custScaleY="131339" custLinFactNeighborX="-18384" custLinFactNeighborY="-13248"/>
      <dgm:spPr/>
    </dgm:pt>
    <dgm:pt modelId="{7C334B74-3C39-42B2-A242-806D47463465}" type="pres">
      <dgm:prSet presAssocID="{1E506CBF-5D39-46B3-B1E6-52E21B960AF5}" presName="parent_text_2" presStyleLbl="revTx" presStyleIdx="1" presStyleCnt="4">
        <dgm:presLayoutVars>
          <dgm:chMax val="0"/>
          <dgm:chPref val="0"/>
          <dgm:bulletEnabled val="1"/>
        </dgm:presLayoutVars>
      </dgm:prSet>
      <dgm:spPr/>
    </dgm:pt>
    <dgm:pt modelId="{2E0FB2C4-CB62-4CF0-85C0-E223078F8DEB}" type="pres">
      <dgm:prSet presAssocID="{1E506CBF-5D39-46B3-B1E6-52E21B960AF5}" presName="image_accent_2" presStyleCnt="0"/>
      <dgm:spPr/>
    </dgm:pt>
    <dgm:pt modelId="{7CFF197A-4F74-4F77-B6B0-9AAA6042F552}" type="pres">
      <dgm:prSet presAssocID="{1E506CBF-5D39-46B3-B1E6-52E21B960AF5}" presName="imageAccentRepeatNode" presStyleLbl="alignNode1" presStyleIdx="2" presStyleCnt="8"/>
      <dgm:spPr/>
    </dgm:pt>
    <dgm:pt modelId="{B5390213-C32C-487A-895A-09A588F0204B}" type="pres">
      <dgm:prSet presAssocID="{ACF1B582-A355-487B-A7FF-BF7F6183D287}" presName="image_2" presStyleCnt="0"/>
      <dgm:spPr/>
    </dgm:pt>
    <dgm:pt modelId="{A4B0077B-9219-4518-B77D-8B74CC214DBC}" type="pres">
      <dgm:prSet presAssocID="{ACF1B582-A355-487B-A7FF-BF7F6183D287}" presName="imageRepeatNode" presStyleLbl="fgImgPlace1" presStyleIdx="1" presStyleCnt="4"/>
      <dgm:spPr/>
    </dgm:pt>
    <dgm:pt modelId="{39523043-2D40-49B3-9AC8-E4F3042EFF3B}" type="pres">
      <dgm:prSet presAssocID="{5E526311-1B8E-4B7B-9C8F-4EF0C9F1E572}" presName="image_accent_3" presStyleCnt="0"/>
      <dgm:spPr/>
    </dgm:pt>
    <dgm:pt modelId="{3CE0BEC9-3D38-40F5-967D-E03D8227345C}" type="pres">
      <dgm:prSet presAssocID="{5E526311-1B8E-4B7B-9C8F-4EF0C9F1E572}" presName="imageAccentRepeatNode" presStyleLbl="alignNode1" presStyleIdx="3" presStyleCnt="8" custLinFactNeighborX="8332" custLinFactNeighborY="-24067"/>
      <dgm:spPr/>
    </dgm:pt>
    <dgm:pt modelId="{4461893A-24F1-4601-821C-0A9C2EBD743E}" type="pres">
      <dgm:prSet presAssocID="{5E526311-1B8E-4B7B-9C8F-4EF0C9F1E572}" presName="parent_text_3" presStyleLbl="revTx" presStyleIdx="2" presStyleCnt="4">
        <dgm:presLayoutVars>
          <dgm:chMax val="0"/>
          <dgm:chPref val="0"/>
          <dgm:bulletEnabled val="1"/>
        </dgm:presLayoutVars>
      </dgm:prSet>
      <dgm:spPr/>
    </dgm:pt>
    <dgm:pt modelId="{00996D9D-1D7F-4F71-8DE3-5DAAFBC612C5}" type="pres">
      <dgm:prSet presAssocID="{5E526311-1B8E-4B7B-9C8F-4EF0C9F1E572}" presName="accent_2" presStyleLbl="alignNode1" presStyleIdx="4" presStyleCnt="8" custLinFactY="-56362" custLinFactNeighborX="-59358" custLinFactNeighborY="-100000"/>
      <dgm:spPr/>
    </dgm:pt>
    <dgm:pt modelId="{77C1D564-F3D5-4EAC-934F-09F87CFD67BA}" type="pres">
      <dgm:prSet presAssocID="{5E526311-1B8E-4B7B-9C8F-4EF0C9F1E572}" presName="accent_3" presStyleLbl="alignNode1" presStyleIdx="5" presStyleCnt="8" custLinFactX="-500000" custLinFactNeighborX="-596699" custLinFactNeighborY="98604"/>
      <dgm:spPr/>
    </dgm:pt>
    <dgm:pt modelId="{D2B059BF-8695-4B7D-85FC-42579B4874DD}" type="pres">
      <dgm:prSet presAssocID="{2291BE94-623E-40EB-BADD-AA849CBE6580}" presName="image_3" presStyleCnt="0"/>
      <dgm:spPr/>
    </dgm:pt>
    <dgm:pt modelId="{650F5A8D-C6C1-48AE-B606-D5FBCE2224A5}" type="pres">
      <dgm:prSet presAssocID="{2291BE94-623E-40EB-BADD-AA849CBE6580}" presName="imageRepeatNode" presStyleLbl="fgImgPlace1" presStyleIdx="2" presStyleCnt="4" custLinFactNeighborX="9312" custLinFactNeighborY="-26904"/>
      <dgm:spPr/>
    </dgm:pt>
    <dgm:pt modelId="{9DAF110B-3B01-4102-A62D-B8EA3619B240}" type="pres">
      <dgm:prSet presAssocID="{E2B86587-3AB7-42F3-844A-6B94A534F356}" presName="image_accent_4" presStyleCnt="0"/>
      <dgm:spPr/>
    </dgm:pt>
    <dgm:pt modelId="{30C96C52-9505-4699-BA08-C05F141EE8B9}" type="pres">
      <dgm:prSet presAssocID="{E2B86587-3AB7-42F3-844A-6B94A534F356}" presName="imageAccentRepeatNode" presStyleLbl="alignNode1" presStyleIdx="6" presStyleCnt="8" custLinFactNeighborX="-19806" custLinFactNeighborY="-51491"/>
      <dgm:spPr/>
    </dgm:pt>
    <dgm:pt modelId="{E4060ADC-4B41-4D00-90F3-6FDCAAE4DF5A}" type="pres">
      <dgm:prSet presAssocID="{E2B86587-3AB7-42F3-844A-6B94A534F356}" presName="parent_text_4" presStyleLbl="revTx" presStyleIdx="3" presStyleCnt="4" custLinFactNeighborX="-9206" custLinFactNeighborY="-21126">
        <dgm:presLayoutVars>
          <dgm:chMax val="0"/>
          <dgm:chPref val="0"/>
          <dgm:bulletEnabled val="1"/>
        </dgm:presLayoutVars>
      </dgm:prSet>
      <dgm:spPr/>
    </dgm:pt>
    <dgm:pt modelId="{6EF53A95-6FD1-4628-86CD-6D8833C16FD9}" type="pres">
      <dgm:prSet presAssocID="{E2B86587-3AB7-42F3-844A-6B94A534F356}" presName="accent_4" presStyleLbl="alignNode1" presStyleIdx="7" presStyleCnt="8"/>
      <dgm:spPr/>
    </dgm:pt>
    <dgm:pt modelId="{C72F6ABB-1BC3-4FB7-BEFF-70BA0D5F2840}" type="pres">
      <dgm:prSet presAssocID="{B343D355-3216-4686-A213-C6BECAB321AF}" presName="image_4" presStyleCnt="0"/>
      <dgm:spPr/>
    </dgm:pt>
    <dgm:pt modelId="{770A715D-DAAC-41FE-80FF-4C93E4A92148}" type="pres">
      <dgm:prSet presAssocID="{B343D355-3216-4686-A213-C6BECAB321AF}" presName="imageRepeatNode" presStyleLbl="fgImgPlace1" presStyleIdx="3" presStyleCnt="4" custLinFactNeighborX="-22436" custLinFactNeighborY="-58347"/>
      <dgm:spPr/>
    </dgm:pt>
  </dgm:ptLst>
  <dgm:cxnLst>
    <dgm:cxn modelId="{B8A21901-F095-4230-8E23-8A52AEC73FC8}" type="presOf" srcId="{31068B9E-237B-4164-93E1-FDA1419C4C8A}" destId="{2BA4ADB3-A194-4023-9C69-09B3D1EFF7E8}" srcOrd="0" destOrd="0" presId="urn:microsoft.com/office/officeart/2008/layout/BubblePictureList"/>
    <dgm:cxn modelId="{08F82F0E-5F60-4191-8DC7-9EA538236382}" srcId="{E05296DB-3EE9-4FBA-A4D4-C655494A613C}" destId="{5E526311-1B8E-4B7B-9C8F-4EF0C9F1E572}" srcOrd="2" destOrd="0" parTransId="{877038CD-3026-4611-BBCA-D0A8091B1178}" sibTransId="{2291BE94-623E-40EB-BADD-AA849CBE6580}"/>
    <dgm:cxn modelId="{8521222E-C7E2-4CC1-A37D-8382648734F3}" type="presOf" srcId="{ACF1B582-A355-487B-A7FF-BF7F6183D287}" destId="{A4B0077B-9219-4518-B77D-8B74CC214DBC}" srcOrd="0" destOrd="0" presId="urn:microsoft.com/office/officeart/2008/layout/BubblePictureList"/>
    <dgm:cxn modelId="{3C660F40-A743-4E95-A30E-15AED0917E72}" srcId="{E05296DB-3EE9-4FBA-A4D4-C655494A613C}" destId="{E2B86587-3AB7-42F3-844A-6B94A534F356}" srcOrd="3" destOrd="0" parTransId="{5C65F209-6180-413C-B14C-47037EAA8F43}" sibTransId="{B343D355-3216-4686-A213-C6BECAB321AF}"/>
    <dgm:cxn modelId="{3ABFC24F-BE16-4881-B0D4-F0D500BE9DB3}" type="presOf" srcId="{2291BE94-623E-40EB-BADD-AA849CBE6580}" destId="{650F5A8D-C6C1-48AE-B606-D5FBCE2224A5}" srcOrd="0" destOrd="0" presId="urn:microsoft.com/office/officeart/2008/layout/BubblePictureList"/>
    <dgm:cxn modelId="{9BD37051-E9A9-4C91-A101-E33D958EB97C}" srcId="{E05296DB-3EE9-4FBA-A4D4-C655494A613C}" destId="{C7668289-0528-4691-A1D9-A6381483D063}" srcOrd="0" destOrd="0" parTransId="{EA9675A1-8C29-4C22-AE46-B6BCAFC6CA60}" sibTransId="{31068B9E-237B-4164-93E1-FDA1419C4C8A}"/>
    <dgm:cxn modelId="{B8910E54-97AB-41A0-BF17-BC2BB5C9CF53}" type="presOf" srcId="{1E506CBF-5D39-46B3-B1E6-52E21B960AF5}" destId="{7C334B74-3C39-42B2-A242-806D47463465}" srcOrd="0" destOrd="0" presId="urn:microsoft.com/office/officeart/2008/layout/BubblePictureList"/>
    <dgm:cxn modelId="{D2A15E85-7B01-4B1C-B624-8CBD3474AD43}" type="presOf" srcId="{E2B86587-3AB7-42F3-844A-6B94A534F356}" destId="{E4060ADC-4B41-4D00-90F3-6FDCAAE4DF5A}" srcOrd="0" destOrd="0" presId="urn:microsoft.com/office/officeart/2008/layout/BubblePictureList"/>
    <dgm:cxn modelId="{0FEFFCA3-6A40-4CB6-8057-F6507451604E}" srcId="{E05296DB-3EE9-4FBA-A4D4-C655494A613C}" destId="{1E506CBF-5D39-46B3-B1E6-52E21B960AF5}" srcOrd="1" destOrd="0" parTransId="{2CA86C9F-1967-4AC4-93B2-5C02FB67B0DB}" sibTransId="{ACF1B582-A355-487B-A7FF-BF7F6183D287}"/>
    <dgm:cxn modelId="{1EBECBBD-1D95-4FC5-A7A3-EDCCA5EBBDCE}" type="presOf" srcId="{B343D355-3216-4686-A213-C6BECAB321AF}" destId="{770A715D-DAAC-41FE-80FF-4C93E4A92148}" srcOrd="0" destOrd="0" presId="urn:microsoft.com/office/officeart/2008/layout/BubblePictureList"/>
    <dgm:cxn modelId="{30BB3EC7-127A-4DC4-81B4-CE24FA50FD9D}" type="presOf" srcId="{5E526311-1B8E-4B7B-9C8F-4EF0C9F1E572}" destId="{4461893A-24F1-4601-821C-0A9C2EBD743E}" srcOrd="0" destOrd="0" presId="urn:microsoft.com/office/officeart/2008/layout/BubblePictureList"/>
    <dgm:cxn modelId="{9E5E28E9-2517-44B3-B6ED-BC1B8C9EFE1B}" type="presOf" srcId="{C7668289-0528-4691-A1D9-A6381483D063}" destId="{EC91C28B-3B46-4F38-8982-5F03F823B24F}" srcOrd="0" destOrd="0" presId="urn:microsoft.com/office/officeart/2008/layout/BubblePictureList"/>
    <dgm:cxn modelId="{F97955F6-1133-4DD9-9B47-1D535AF4783C}" type="presOf" srcId="{E05296DB-3EE9-4FBA-A4D4-C655494A613C}" destId="{88C1F611-994C-48E4-BFDB-4130C33E673E}" srcOrd="0" destOrd="0" presId="urn:microsoft.com/office/officeart/2008/layout/BubblePictureList"/>
    <dgm:cxn modelId="{295B974F-A3EC-426A-ACA7-241053A92FFB}" type="presParOf" srcId="{88C1F611-994C-48E4-BFDB-4130C33E673E}" destId="{EC91C28B-3B46-4F38-8982-5F03F823B24F}" srcOrd="0" destOrd="0" presId="urn:microsoft.com/office/officeart/2008/layout/BubblePictureList"/>
    <dgm:cxn modelId="{C176A2CC-46D9-4BFB-A0ED-4571CDA1CC19}" type="presParOf" srcId="{88C1F611-994C-48E4-BFDB-4130C33E673E}" destId="{63CB0627-4F81-40B6-B074-44C7705224EE}" srcOrd="1" destOrd="0" presId="urn:microsoft.com/office/officeart/2008/layout/BubblePictureList"/>
    <dgm:cxn modelId="{62E3377E-A988-4D36-9372-70D38B7E036F}" type="presParOf" srcId="{63CB0627-4F81-40B6-B074-44C7705224EE}" destId="{655875F9-27B9-4109-A6F7-F343CC79EE26}" srcOrd="0" destOrd="0" presId="urn:microsoft.com/office/officeart/2008/layout/BubblePictureList"/>
    <dgm:cxn modelId="{CD61EF13-5D85-4C4F-9F9B-C1CAC3CF1379}" type="presParOf" srcId="{88C1F611-994C-48E4-BFDB-4130C33E673E}" destId="{6848E8AC-88CB-496B-8183-B4676172679A}" srcOrd="2" destOrd="0" presId="urn:microsoft.com/office/officeart/2008/layout/BubblePictureList"/>
    <dgm:cxn modelId="{93D08FCC-4072-4FA0-A4AD-5E112DF66BEE}" type="presParOf" srcId="{88C1F611-994C-48E4-BFDB-4130C33E673E}" destId="{52D005BB-6130-4AA3-A56E-88D2E5C89ED9}" srcOrd="3" destOrd="0" presId="urn:microsoft.com/office/officeart/2008/layout/BubblePictureList"/>
    <dgm:cxn modelId="{DB40819A-9580-40FC-9B26-B518A1717839}" type="presParOf" srcId="{52D005BB-6130-4AA3-A56E-88D2E5C89ED9}" destId="{2BA4ADB3-A194-4023-9C69-09B3D1EFF7E8}" srcOrd="0" destOrd="0" presId="urn:microsoft.com/office/officeart/2008/layout/BubblePictureList"/>
    <dgm:cxn modelId="{FD0225E5-4361-4B0C-81AE-16180639B6EF}" type="presParOf" srcId="{88C1F611-994C-48E4-BFDB-4130C33E673E}" destId="{7C334B74-3C39-42B2-A242-806D47463465}" srcOrd="4" destOrd="0" presId="urn:microsoft.com/office/officeart/2008/layout/BubblePictureList"/>
    <dgm:cxn modelId="{A1F15FE2-1EED-40B2-B6B7-58DE2F8F1BEA}" type="presParOf" srcId="{88C1F611-994C-48E4-BFDB-4130C33E673E}" destId="{2E0FB2C4-CB62-4CF0-85C0-E223078F8DEB}" srcOrd="5" destOrd="0" presId="urn:microsoft.com/office/officeart/2008/layout/BubblePictureList"/>
    <dgm:cxn modelId="{03B4DC81-224D-418E-9142-6530E814FA01}" type="presParOf" srcId="{2E0FB2C4-CB62-4CF0-85C0-E223078F8DEB}" destId="{7CFF197A-4F74-4F77-B6B0-9AAA6042F552}" srcOrd="0" destOrd="0" presId="urn:microsoft.com/office/officeart/2008/layout/BubblePictureList"/>
    <dgm:cxn modelId="{0D4C170E-106F-44FD-8E48-5EBAB3BC6399}" type="presParOf" srcId="{88C1F611-994C-48E4-BFDB-4130C33E673E}" destId="{B5390213-C32C-487A-895A-09A588F0204B}" srcOrd="6" destOrd="0" presId="urn:microsoft.com/office/officeart/2008/layout/BubblePictureList"/>
    <dgm:cxn modelId="{9C106990-8D80-4605-B838-7643B3BEBF45}" type="presParOf" srcId="{B5390213-C32C-487A-895A-09A588F0204B}" destId="{A4B0077B-9219-4518-B77D-8B74CC214DBC}" srcOrd="0" destOrd="0" presId="urn:microsoft.com/office/officeart/2008/layout/BubblePictureList"/>
    <dgm:cxn modelId="{02F8399C-368D-4825-966D-203BA5AF0406}" type="presParOf" srcId="{88C1F611-994C-48E4-BFDB-4130C33E673E}" destId="{39523043-2D40-49B3-9AC8-E4F3042EFF3B}" srcOrd="7" destOrd="0" presId="urn:microsoft.com/office/officeart/2008/layout/BubblePictureList"/>
    <dgm:cxn modelId="{2B6D6B49-1147-424B-8A68-F86822B6DB6E}" type="presParOf" srcId="{39523043-2D40-49B3-9AC8-E4F3042EFF3B}" destId="{3CE0BEC9-3D38-40F5-967D-E03D8227345C}" srcOrd="0" destOrd="0" presId="urn:microsoft.com/office/officeart/2008/layout/BubblePictureList"/>
    <dgm:cxn modelId="{8A5B3420-5254-4545-93B5-69988C588F5F}" type="presParOf" srcId="{88C1F611-994C-48E4-BFDB-4130C33E673E}" destId="{4461893A-24F1-4601-821C-0A9C2EBD743E}" srcOrd="8" destOrd="0" presId="urn:microsoft.com/office/officeart/2008/layout/BubblePictureList"/>
    <dgm:cxn modelId="{B6A804BA-45CE-4285-A758-F112EBADB6AB}" type="presParOf" srcId="{88C1F611-994C-48E4-BFDB-4130C33E673E}" destId="{00996D9D-1D7F-4F71-8DE3-5DAAFBC612C5}" srcOrd="9" destOrd="0" presId="urn:microsoft.com/office/officeart/2008/layout/BubblePictureList"/>
    <dgm:cxn modelId="{90465C2D-86A3-4596-830F-8E8BB2504131}" type="presParOf" srcId="{88C1F611-994C-48E4-BFDB-4130C33E673E}" destId="{77C1D564-F3D5-4EAC-934F-09F87CFD67BA}" srcOrd="10" destOrd="0" presId="urn:microsoft.com/office/officeart/2008/layout/BubblePictureList"/>
    <dgm:cxn modelId="{E6F9AB3E-9EA4-4B6B-B2EB-E4218015174E}" type="presParOf" srcId="{88C1F611-994C-48E4-BFDB-4130C33E673E}" destId="{D2B059BF-8695-4B7D-85FC-42579B4874DD}" srcOrd="11" destOrd="0" presId="urn:microsoft.com/office/officeart/2008/layout/BubblePictureList"/>
    <dgm:cxn modelId="{BB0D1E44-D49E-4B91-A7BF-A3DCC6918FDB}" type="presParOf" srcId="{D2B059BF-8695-4B7D-85FC-42579B4874DD}" destId="{650F5A8D-C6C1-48AE-B606-D5FBCE2224A5}" srcOrd="0" destOrd="0" presId="urn:microsoft.com/office/officeart/2008/layout/BubblePictureList"/>
    <dgm:cxn modelId="{ADF6BC76-2700-43CF-953D-E734A93E8C57}" type="presParOf" srcId="{88C1F611-994C-48E4-BFDB-4130C33E673E}" destId="{9DAF110B-3B01-4102-A62D-B8EA3619B240}" srcOrd="12" destOrd="0" presId="urn:microsoft.com/office/officeart/2008/layout/BubblePictureList"/>
    <dgm:cxn modelId="{C707E6E8-8982-4C41-914A-EE0FFDB0E1DF}" type="presParOf" srcId="{9DAF110B-3B01-4102-A62D-B8EA3619B240}" destId="{30C96C52-9505-4699-BA08-C05F141EE8B9}" srcOrd="0" destOrd="0" presId="urn:microsoft.com/office/officeart/2008/layout/BubblePictureList"/>
    <dgm:cxn modelId="{2C3CDF97-F784-4958-8C3C-F0EE38D22D6C}" type="presParOf" srcId="{88C1F611-994C-48E4-BFDB-4130C33E673E}" destId="{E4060ADC-4B41-4D00-90F3-6FDCAAE4DF5A}" srcOrd="13" destOrd="0" presId="urn:microsoft.com/office/officeart/2008/layout/BubblePictureList"/>
    <dgm:cxn modelId="{C0DC88D4-B3EC-466A-8899-5B9112AC14B9}" type="presParOf" srcId="{88C1F611-994C-48E4-BFDB-4130C33E673E}" destId="{6EF53A95-6FD1-4628-86CD-6D8833C16FD9}" srcOrd="14" destOrd="0" presId="urn:microsoft.com/office/officeart/2008/layout/BubblePictureList"/>
    <dgm:cxn modelId="{3C27A8BD-2D6A-4FAF-AF48-4E5BF556CE41}" type="presParOf" srcId="{88C1F611-994C-48E4-BFDB-4130C33E673E}" destId="{C72F6ABB-1BC3-4FB7-BEFF-70BA0D5F2840}" srcOrd="15" destOrd="0" presId="urn:microsoft.com/office/officeart/2008/layout/BubblePictureList"/>
    <dgm:cxn modelId="{BED0CEBA-F6DC-45D3-9441-B38ED7974185}" type="presParOf" srcId="{C72F6ABB-1BC3-4FB7-BEFF-70BA0D5F2840}" destId="{770A715D-DAAC-41FE-80FF-4C93E4A92148}" srcOrd="0" destOrd="0" presId="urn:microsoft.com/office/officeart/2008/layout/Bubble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05296DB-3EE9-4FBA-A4D4-C655494A613C}" type="doc">
      <dgm:prSet loTypeId="urn:microsoft.com/office/officeart/2008/layout/BubblePictureList" loCatId="picture" qsTypeId="urn:microsoft.com/office/officeart/2005/8/quickstyle/simple2" qsCatId="simple" csTypeId="urn:microsoft.com/office/officeart/2005/8/colors/colorful5" csCatId="colorful" phldr="1"/>
      <dgm:spPr/>
      <dgm:t>
        <a:bodyPr/>
        <a:lstStyle/>
        <a:p>
          <a:endParaRPr lang="cs-CZ"/>
        </a:p>
      </dgm:t>
    </dgm:pt>
    <dgm:pt modelId="{C7668289-0528-4691-A1D9-A6381483D063}">
      <dgm:prSet phldrT="[Text]"/>
      <dgm:spPr/>
      <dgm:t>
        <a:bodyPr/>
        <a:lstStyle/>
        <a:p>
          <a:r>
            <a:rPr lang="en-US"/>
            <a:t>Prague castle on Thursday</a:t>
          </a:r>
          <a:endParaRPr lang="cs-CZ"/>
        </a:p>
      </dgm:t>
    </dgm:pt>
    <dgm:pt modelId="{EA9675A1-8C29-4C22-AE46-B6BCAFC6CA60}" type="parTrans" cxnId="{9BD37051-E9A9-4C91-A101-E33D958EB97C}">
      <dgm:prSet/>
      <dgm:spPr/>
      <dgm:t>
        <a:bodyPr/>
        <a:lstStyle/>
        <a:p>
          <a:endParaRPr lang="cs-CZ"/>
        </a:p>
      </dgm:t>
    </dgm:pt>
    <dgm:pt modelId="{31068B9E-237B-4164-93E1-FDA1419C4C8A}" type="sibTrans" cxnId="{9BD37051-E9A9-4C91-A101-E33D958EB97C}">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49000" b="-49000"/>
          </a:stretch>
        </a:blipFill>
      </dgm:spPr>
      <dgm:t>
        <a:bodyPr/>
        <a:lstStyle/>
        <a:p>
          <a:endParaRPr lang="cs-CZ"/>
        </a:p>
      </dgm:t>
    </dgm:pt>
    <dgm:pt modelId="{92CFF3C1-7D6E-4167-8216-39902E9B9844}">
      <dgm:prSet phldrT="[Text]"/>
      <dgm:spPr/>
      <dgm:t>
        <a:bodyPr/>
        <a:lstStyle/>
        <a:p>
          <a:r>
            <a:rPr lang="en-US"/>
            <a:t>Karlovy Vary and the underground museum of the Thermal Springs</a:t>
          </a:r>
          <a:endParaRPr lang="cs-CZ"/>
        </a:p>
      </dgm:t>
    </dgm:pt>
    <dgm:pt modelId="{4EA87DBE-EA56-42B1-83D8-E533F0F9A101}" type="parTrans" cxnId="{ADA0E99F-1CC1-401F-9497-96305CDA831C}">
      <dgm:prSet/>
      <dgm:spPr/>
      <dgm:t>
        <a:bodyPr/>
        <a:lstStyle/>
        <a:p>
          <a:endParaRPr lang="cs-CZ"/>
        </a:p>
      </dgm:t>
    </dgm:pt>
    <dgm:pt modelId="{EFBB2821-1216-4A4B-B31D-A287C00B6E99}" type="sibTrans" cxnId="{ADA0E99F-1CC1-401F-9497-96305CDA831C}">
      <dgm:prSet/>
      <dgm:spPr>
        <a:blipFill>
          <a:blip xmlns:r="http://schemas.openxmlformats.org/officeDocument/2006/relationships" r:embed="rId2"/>
          <a:srcRect/>
          <a:stretch>
            <a:fillRect t="-17000" b="-17000"/>
          </a:stretch>
        </a:blipFill>
      </dgm:spPr>
      <dgm:t>
        <a:bodyPr/>
        <a:lstStyle/>
        <a:p>
          <a:endParaRPr lang="cs-CZ"/>
        </a:p>
      </dgm:t>
    </dgm:pt>
    <dgm:pt modelId="{0A2DBFEA-6E36-42A7-92AF-6AD830343AD2}">
      <dgm:prSet phldrT="[Text]"/>
      <dgm:spPr/>
      <dgm:t>
        <a:bodyPr/>
        <a:lstStyle/>
        <a:p>
          <a:r>
            <a:rPr lang="en-US"/>
            <a:t>Chats with new people</a:t>
          </a:r>
          <a:endParaRPr lang="cs-CZ"/>
        </a:p>
      </dgm:t>
    </dgm:pt>
    <dgm:pt modelId="{F189670F-77A9-4D32-BA33-44B07E49DDFD}" type="parTrans" cxnId="{55698451-6C17-488F-94BF-2E3182AC052A}">
      <dgm:prSet/>
      <dgm:spPr/>
      <dgm:t>
        <a:bodyPr/>
        <a:lstStyle/>
        <a:p>
          <a:endParaRPr lang="cs-CZ"/>
        </a:p>
      </dgm:t>
    </dgm:pt>
    <dgm:pt modelId="{C88126BE-EB3E-4DB7-BA7E-621EB6B14692}" type="sibTrans" cxnId="{55698451-6C17-488F-94BF-2E3182AC052A}">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dgm:spPr>
      <dgm:t>
        <a:bodyPr/>
        <a:lstStyle/>
        <a:p>
          <a:endParaRPr lang="cs-CZ"/>
        </a:p>
      </dgm:t>
    </dgm:pt>
    <dgm:pt modelId="{320AB1B6-A453-4E1E-89F5-9C58BCF8129A}">
      <dgm:prSet phldrT="[Text]"/>
      <dgm:spPr/>
      <dgm:t>
        <a:bodyPr/>
        <a:lstStyle/>
        <a:p>
          <a:r>
            <a:rPr lang="en-US"/>
            <a:t>Charles bridge on Monday</a:t>
          </a:r>
          <a:endParaRPr lang="cs-CZ"/>
        </a:p>
      </dgm:t>
    </dgm:pt>
    <dgm:pt modelId="{78F245DA-DADC-4728-A6F2-3D9EC18B2822}" type="parTrans" cxnId="{705E5273-4B5E-44BF-B2F0-2BE1B10B5D40}">
      <dgm:prSet/>
      <dgm:spPr/>
      <dgm:t>
        <a:bodyPr/>
        <a:lstStyle/>
        <a:p>
          <a:endParaRPr lang="cs-CZ"/>
        </a:p>
      </dgm:t>
    </dgm:pt>
    <dgm:pt modelId="{5DB6FDCE-4C77-42C1-8B9A-6394318B6C3E}" type="sibTrans" cxnId="{705E5273-4B5E-44BF-B2F0-2BE1B10B5D40}">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l="-39000" r="-39000"/>
          </a:stretch>
        </a:blipFill>
      </dgm:spPr>
      <dgm:t>
        <a:bodyPr/>
        <a:lstStyle/>
        <a:p>
          <a:endParaRPr lang="cs-CZ"/>
        </a:p>
      </dgm:t>
    </dgm:pt>
    <dgm:pt modelId="{88C1F611-994C-48E4-BFDB-4130C33E673E}" type="pres">
      <dgm:prSet presAssocID="{E05296DB-3EE9-4FBA-A4D4-C655494A613C}" presName="Name0" presStyleCnt="0">
        <dgm:presLayoutVars>
          <dgm:chMax val="8"/>
          <dgm:chPref val="8"/>
          <dgm:dir/>
        </dgm:presLayoutVars>
      </dgm:prSet>
      <dgm:spPr/>
    </dgm:pt>
    <dgm:pt modelId="{EC91C28B-3B46-4F38-8982-5F03F823B24F}" type="pres">
      <dgm:prSet presAssocID="{C7668289-0528-4691-A1D9-A6381483D063}" presName="parent_text_1" presStyleLbl="revTx" presStyleIdx="0" presStyleCnt="4" custLinFactNeighborX="-6808" custLinFactNeighborY="-3230">
        <dgm:presLayoutVars>
          <dgm:chMax val="0"/>
          <dgm:chPref val="0"/>
          <dgm:bulletEnabled val="1"/>
        </dgm:presLayoutVars>
      </dgm:prSet>
      <dgm:spPr/>
    </dgm:pt>
    <dgm:pt modelId="{63CB0627-4F81-40B6-B074-44C7705224EE}" type="pres">
      <dgm:prSet presAssocID="{C7668289-0528-4691-A1D9-A6381483D063}" presName="image_accent_1" presStyleCnt="0"/>
      <dgm:spPr/>
    </dgm:pt>
    <dgm:pt modelId="{655875F9-27B9-4109-A6F7-F343CC79EE26}" type="pres">
      <dgm:prSet presAssocID="{C7668289-0528-4691-A1D9-A6381483D063}" presName="imageAccentRepeatNode" presStyleLbl="alignNode1" presStyleIdx="0" presStyleCnt="8"/>
      <dgm:spPr/>
    </dgm:pt>
    <dgm:pt modelId="{6848E8AC-88CB-496B-8183-B4676172679A}" type="pres">
      <dgm:prSet presAssocID="{C7668289-0528-4691-A1D9-A6381483D063}" presName="accent_1" presStyleLbl="alignNode1" presStyleIdx="1" presStyleCnt="8" custLinFactNeighborX="-49619" custLinFactNeighborY="78463"/>
      <dgm:spPr/>
    </dgm:pt>
    <dgm:pt modelId="{52D005BB-6130-4AA3-A56E-88D2E5C89ED9}" type="pres">
      <dgm:prSet presAssocID="{31068B9E-237B-4164-93E1-FDA1419C4C8A}" presName="image_1" presStyleCnt="0"/>
      <dgm:spPr/>
    </dgm:pt>
    <dgm:pt modelId="{2BA4ADB3-A194-4023-9C69-09B3D1EFF7E8}" type="pres">
      <dgm:prSet presAssocID="{31068B9E-237B-4164-93E1-FDA1419C4C8A}" presName="imageRepeatNode" presStyleLbl="fgImgPlace1" presStyleIdx="0" presStyleCnt="4"/>
      <dgm:spPr/>
    </dgm:pt>
    <dgm:pt modelId="{89BCB732-60C5-4E08-8603-69E61BDA96F9}" type="pres">
      <dgm:prSet presAssocID="{92CFF3C1-7D6E-4167-8216-39902E9B9844}" presName="parent_text_2" presStyleLbl="revTx" presStyleIdx="1" presStyleCnt="4" custLinFactNeighborX="12861" custLinFactNeighborY="6875">
        <dgm:presLayoutVars>
          <dgm:chMax val="0"/>
          <dgm:chPref val="0"/>
          <dgm:bulletEnabled val="1"/>
        </dgm:presLayoutVars>
      </dgm:prSet>
      <dgm:spPr/>
    </dgm:pt>
    <dgm:pt modelId="{12790621-545F-471C-BD87-556FC1420F00}" type="pres">
      <dgm:prSet presAssocID="{92CFF3C1-7D6E-4167-8216-39902E9B9844}" presName="image_accent_2" presStyleCnt="0"/>
      <dgm:spPr/>
    </dgm:pt>
    <dgm:pt modelId="{A36FD7F9-E9B4-446F-B205-B9B3600CC896}" type="pres">
      <dgm:prSet presAssocID="{92CFF3C1-7D6E-4167-8216-39902E9B9844}" presName="imageAccentRepeatNode" presStyleLbl="alignNode1" presStyleIdx="2" presStyleCnt="8" custScaleX="129841" custScaleY="127931" custLinFactNeighborX="21852" custLinFactNeighborY="9937"/>
      <dgm:spPr/>
    </dgm:pt>
    <dgm:pt modelId="{3185405E-F1DE-46BF-AF82-B44D15D669F6}" type="pres">
      <dgm:prSet presAssocID="{EFBB2821-1216-4A4B-B31D-A287C00B6E99}" presName="image_2" presStyleCnt="0"/>
      <dgm:spPr/>
    </dgm:pt>
    <dgm:pt modelId="{D7D41E7A-4648-4E00-BD16-53707AEF4D53}" type="pres">
      <dgm:prSet presAssocID="{EFBB2821-1216-4A4B-B31D-A287C00B6E99}" presName="imageRepeatNode" presStyleLbl="fgImgPlace1" presStyleIdx="1" presStyleCnt="4" custScaleX="129841" custScaleY="127931" custLinFactNeighborX="24779" custLinFactNeighborY="11262"/>
      <dgm:spPr/>
    </dgm:pt>
    <dgm:pt modelId="{5BDCCED0-AE2A-4F61-8B79-2860D454D8BF}" type="pres">
      <dgm:prSet presAssocID="{0A2DBFEA-6E36-42A7-92AF-6AD830343AD2}" presName="image_accent_3" presStyleCnt="0"/>
      <dgm:spPr/>
    </dgm:pt>
    <dgm:pt modelId="{B146CB40-12EC-4865-A267-058C7B915B20}" type="pres">
      <dgm:prSet presAssocID="{0A2DBFEA-6E36-42A7-92AF-6AD830343AD2}" presName="imageAccentRepeatNode" presStyleLbl="alignNode1" presStyleIdx="3" presStyleCnt="8"/>
      <dgm:spPr/>
    </dgm:pt>
    <dgm:pt modelId="{6EC6F936-38AA-474E-B085-E316262D0BFA}" type="pres">
      <dgm:prSet presAssocID="{0A2DBFEA-6E36-42A7-92AF-6AD830343AD2}" presName="parent_text_3" presStyleLbl="revTx" presStyleIdx="2" presStyleCnt="4">
        <dgm:presLayoutVars>
          <dgm:chMax val="0"/>
          <dgm:chPref val="0"/>
          <dgm:bulletEnabled val="1"/>
        </dgm:presLayoutVars>
      </dgm:prSet>
      <dgm:spPr/>
    </dgm:pt>
    <dgm:pt modelId="{1BEC5C5E-4BD5-4C05-9C52-F62F7ADA04C2}" type="pres">
      <dgm:prSet presAssocID="{0A2DBFEA-6E36-42A7-92AF-6AD830343AD2}" presName="accent_2" presStyleLbl="alignNode1" presStyleIdx="4" presStyleCnt="8" custLinFactNeighborX="-47322" custLinFactNeighborY="36019"/>
      <dgm:spPr/>
    </dgm:pt>
    <dgm:pt modelId="{63B90F81-C03F-44F0-9699-2ED4F807356C}" type="pres">
      <dgm:prSet presAssocID="{0A2DBFEA-6E36-42A7-92AF-6AD830343AD2}" presName="accent_3" presStyleLbl="alignNode1" presStyleIdx="5" presStyleCnt="8" custLinFactNeighborX="-47322" custLinFactNeighborY="-1023"/>
      <dgm:spPr/>
    </dgm:pt>
    <dgm:pt modelId="{76132664-3464-42FD-A113-DB4E635C07C4}" type="pres">
      <dgm:prSet presAssocID="{C88126BE-EB3E-4DB7-BA7E-621EB6B14692}" presName="image_3" presStyleCnt="0"/>
      <dgm:spPr/>
    </dgm:pt>
    <dgm:pt modelId="{BA19CA8D-F12A-4EA7-AEEA-9C038A62CA9C}" type="pres">
      <dgm:prSet presAssocID="{C88126BE-EB3E-4DB7-BA7E-621EB6B14692}" presName="imageRepeatNode" presStyleLbl="fgImgPlace1" presStyleIdx="2" presStyleCnt="4"/>
      <dgm:spPr/>
    </dgm:pt>
    <dgm:pt modelId="{B98B9805-C261-46EF-B31E-3BC66E140E72}" type="pres">
      <dgm:prSet presAssocID="{320AB1B6-A453-4E1E-89F5-9C58BCF8129A}" presName="image_accent_4" presStyleCnt="0"/>
      <dgm:spPr/>
    </dgm:pt>
    <dgm:pt modelId="{FF6C87B9-778C-47D1-954C-78B51023F263}" type="pres">
      <dgm:prSet presAssocID="{320AB1B6-A453-4E1E-89F5-9C58BCF8129A}" presName="imageAccentRepeatNode" presStyleLbl="alignNode1" presStyleIdx="6" presStyleCnt="8" custLinFactNeighborX="-73942" custLinFactNeighborY="1253"/>
      <dgm:spPr/>
    </dgm:pt>
    <dgm:pt modelId="{45AE1216-45C1-442D-8D3F-3EEA3A4FEF3C}" type="pres">
      <dgm:prSet presAssocID="{320AB1B6-A453-4E1E-89F5-9C58BCF8129A}" presName="parent_text_4" presStyleLbl="revTx" presStyleIdx="3" presStyleCnt="4" custLinFactNeighborX="-22639" custLinFactNeighborY="5680">
        <dgm:presLayoutVars>
          <dgm:chMax val="0"/>
          <dgm:chPref val="0"/>
          <dgm:bulletEnabled val="1"/>
        </dgm:presLayoutVars>
      </dgm:prSet>
      <dgm:spPr/>
    </dgm:pt>
    <dgm:pt modelId="{39C4C8A1-E52E-4980-9EB6-046772CBAE06}" type="pres">
      <dgm:prSet presAssocID="{320AB1B6-A453-4E1E-89F5-9C58BCF8129A}" presName="accent_4" presStyleLbl="alignNode1" presStyleIdx="7" presStyleCnt="8" custLinFactX="-118378" custLinFactY="43674" custLinFactNeighborX="-200000" custLinFactNeighborY="100000"/>
      <dgm:spPr/>
    </dgm:pt>
    <dgm:pt modelId="{24178200-C960-4BE9-9A85-CA7B26F11017}" type="pres">
      <dgm:prSet presAssocID="{5DB6FDCE-4C77-42C1-8B9A-6394318B6C3E}" presName="image_4" presStyleCnt="0"/>
      <dgm:spPr/>
    </dgm:pt>
    <dgm:pt modelId="{A8247E1E-3507-4DB7-BE74-16A6281F9669}" type="pres">
      <dgm:prSet presAssocID="{5DB6FDCE-4C77-42C1-8B9A-6394318B6C3E}" presName="imageRepeatNode" presStyleLbl="fgImgPlace1" presStyleIdx="3" presStyleCnt="4" custLinFactNeighborX="-83761" custLinFactNeighborY="1420"/>
      <dgm:spPr/>
    </dgm:pt>
  </dgm:ptLst>
  <dgm:cxnLst>
    <dgm:cxn modelId="{B8A21901-F095-4230-8E23-8A52AEC73FC8}" type="presOf" srcId="{31068B9E-237B-4164-93E1-FDA1419C4C8A}" destId="{2BA4ADB3-A194-4023-9C69-09B3D1EFF7E8}" srcOrd="0" destOrd="0" presId="urn:microsoft.com/office/officeart/2008/layout/BubblePictureList"/>
    <dgm:cxn modelId="{33B4D719-AF8D-4A1E-B1E1-384EB44E32EB}" type="presOf" srcId="{C88126BE-EB3E-4DB7-BA7E-621EB6B14692}" destId="{BA19CA8D-F12A-4EA7-AEEA-9C038A62CA9C}" srcOrd="0" destOrd="0" presId="urn:microsoft.com/office/officeart/2008/layout/BubblePictureList"/>
    <dgm:cxn modelId="{86B26E26-C9D3-4C1B-A0C9-32C3F147E5F0}" type="presOf" srcId="{92CFF3C1-7D6E-4167-8216-39902E9B9844}" destId="{89BCB732-60C5-4E08-8603-69E61BDA96F9}" srcOrd="0" destOrd="0" presId="urn:microsoft.com/office/officeart/2008/layout/BubblePictureList"/>
    <dgm:cxn modelId="{B4C65E2B-8B54-4BAF-A078-9B480110B5AE}" type="presOf" srcId="{320AB1B6-A453-4E1E-89F5-9C58BCF8129A}" destId="{45AE1216-45C1-442D-8D3F-3EEA3A4FEF3C}" srcOrd="0" destOrd="0" presId="urn:microsoft.com/office/officeart/2008/layout/BubblePictureList"/>
    <dgm:cxn modelId="{ABD6E368-33CA-41FE-99D8-5D1A45E3818C}" type="presOf" srcId="{0A2DBFEA-6E36-42A7-92AF-6AD830343AD2}" destId="{6EC6F936-38AA-474E-B085-E316262D0BFA}" srcOrd="0" destOrd="0" presId="urn:microsoft.com/office/officeart/2008/layout/BubblePictureList"/>
    <dgm:cxn modelId="{08AAA66E-0C66-4FD4-A318-2699E8C40A8F}" type="presOf" srcId="{5DB6FDCE-4C77-42C1-8B9A-6394318B6C3E}" destId="{A8247E1E-3507-4DB7-BE74-16A6281F9669}" srcOrd="0" destOrd="0" presId="urn:microsoft.com/office/officeart/2008/layout/BubblePictureList"/>
    <dgm:cxn modelId="{9BD37051-E9A9-4C91-A101-E33D958EB97C}" srcId="{E05296DB-3EE9-4FBA-A4D4-C655494A613C}" destId="{C7668289-0528-4691-A1D9-A6381483D063}" srcOrd="0" destOrd="0" parTransId="{EA9675A1-8C29-4C22-AE46-B6BCAFC6CA60}" sibTransId="{31068B9E-237B-4164-93E1-FDA1419C4C8A}"/>
    <dgm:cxn modelId="{55698451-6C17-488F-94BF-2E3182AC052A}" srcId="{E05296DB-3EE9-4FBA-A4D4-C655494A613C}" destId="{0A2DBFEA-6E36-42A7-92AF-6AD830343AD2}" srcOrd="2" destOrd="0" parTransId="{F189670F-77A9-4D32-BA33-44B07E49DDFD}" sibTransId="{C88126BE-EB3E-4DB7-BA7E-621EB6B14692}"/>
    <dgm:cxn modelId="{705E5273-4B5E-44BF-B2F0-2BE1B10B5D40}" srcId="{E05296DB-3EE9-4FBA-A4D4-C655494A613C}" destId="{320AB1B6-A453-4E1E-89F5-9C58BCF8129A}" srcOrd="3" destOrd="0" parTransId="{78F245DA-DADC-4728-A6F2-3D9EC18B2822}" sibTransId="{5DB6FDCE-4C77-42C1-8B9A-6394318B6C3E}"/>
    <dgm:cxn modelId="{54D4709C-3BCA-4CA6-ACBC-56D7AB63E8F4}" type="presOf" srcId="{EFBB2821-1216-4A4B-B31D-A287C00B6E99}" destId="{D7D41E7A-4648-4E00-BD16-53707AEF4D53}" srcOrd="0" destOrd="0" presId="urn:microsoft.com/office/officeart/2008/layout/BubblePictureList"/>
    <dgm:cxn modelId="{ADA0E99F-1CC1-401F-9497-96305CDA831C}" srcId="{E05296DB-3EE9-4FBA-A4D4-C655494A613C}" destId="{92CFF3C1-7D6E-4167-8216-39902E9B9844}" srcOrd="1" destOrd="0" parTransId="{4EA87DBE-EA56-42B1-83D8-E533F0F9A101}" sibTransId="{EFBB2821-1216-4A4B-B31D-A287C00B6E99}"/>
    <dgm:cxn modelId="{9E5E28E9-2517-44B3-B6ED-BC1B8C9EFE1B}" type="presOf" srcId="{C7668289-0528-4691-A1D9-A6381483D063}" destId="{EC91C28B-3B46-4F38-8982-5F03F823B24F}" srcOrd="0" destOrd="0" presId="urn:microsoft.com/office/officeart/2008/layout/BubblePictureList"/>
    <dgm:cxn modelId="{F97955F6-1133-4DD9-9B47-1D535AF4783C}" type="presOf" srcId="{E05296DB-3EE9-4FBA-A4D4-C655494A613C}" destId="{88C1F611-994C-48E4-BFDB-4130C33E673E}" srcOrd="0" destOrd="0" presId="urn:microsoft.com/office/officeart/2008/layout/BubblePictureList"/>
    <dgm:cxn modelId="{295B974F-A3EC-426A-ACA7-241053A92FFB}" type="presParOf" srcId="{88C1F611-994C-48E4-BFDB-4130C33E673E}" destId="{EC91C28B-3B46-4F38-8982-5F03F823B24F}" srcOrd="0" destOrd="0" presId="urn:microsoft.com/office/officeart/2008/layout/BubblePictureList"/>
    <dgm:cxn modelId="{C176A2CC-46D9-4BFB-A0ED-4571CDA1CC19}" type="presParOf" srcId="{88C1F611-994C-48E4-BFDB-4130C33E673E}" destId="{63CB0627-4F81-40B6-B074-44C7705224EE}" srcOrd="1" destOrd="0" presId="urn:microsoft.com/office/officeart/2008/layout/BubblePictureList"/>
    <dgm:cxn modelId="{62E3377E-A988-4D36-9372-70D38B7E036F}" type="presParOf" srcId="{63CB0627-4F81-40B6-B074-44C7705224EE}" destId="{655875F9-27B9-4109-A6F7-F343CC79EE26}" srcOrd="0" destOrd="0" presId="urn:microsoft.com/office/officeart/2008/layout/BubblePictureList"/>
    <dgm:cxn modelId="{CD61EF13-5D85-4C4F-9F9B-C1CAC3CF1379}" type="presParOf" srcId="{88C1F611-994C-48E4-BFDB-4130C33E673E}" destId="{6848E8AC-88CB-496B-8183-B4676172679A}" srcOrd="2" destOrd="0" presId="urn:microsoft.com/office/officeart/2008/layout/BubblePictureList"/>
    <dgm:cxn modelId="{93D08FCC-4072-4FA0-A4AD-5E112DF66BEE}" type="presParOf" srcId="{88C1F611-994C-48E4-BFDB-4130C33E673E}" destId="{52D005BB-6130-4AA3-A56E-88D2E5C89ED9}" srcOrd="3" destOrd="0" presId="urn:microsoft.com/office/officeart/2008/layout/BubblePictureList"/>
    <dgm:cxn modelId="{DB40819A-9580-40FC-9B26-B518A1717839}" type="presParOf" srcId="{52D005BB-6130-4AA3-A56E-88D2E5C89ED9}" destId="{2BA4ADB3-A194-4023-9C69-09B3D1EFF7E8}" srcOrd="0" destOrd="0" presId="urn:microsoft.com/office/officeart/2008/layout/BubblePictureList"/>
    <dgm:cxn modelId="{CD49F77F-F121-447B-BD55-436DA86D840F}" type="presParOf" srcId="{88C1F611-994C-48E4-BFDB-4130C33E673E}" destId="{89BCB732-60C5-4E08-8603-69E61BDA96F9}" srcOrd="4" destOrd="0" presId="urn:microsoft.com/office/officeart/2008/layout/BubblePictureList"/>
    <dgm:cxn modelId="{ED585066-4993-41A5-8B51-A3887F230653}" type="presParOf" srcId="{88C1F611-994C-48E4-BFDB-4130C33E673E}" destId="{12790621-545F-471C-BD87-556FC1420F00}" srcOrd="5" destOrd="0" presId="urn:microsoft.com/office/officeart/2008/layout/BubblePictureList"/>
    <dgm:cxn modelId="{FDE80E50-1883-44C7-8A5C-DFA622B9E4E5}" type="presParOf" srcId="{12790621-545F-471C-BD87-556FC1420F00}" destId="{A36FD7F9-E9B4-446F-B205-B9B3600CC896}" srcOrd="0" destOrd="0" presId="urn:microsoft.com/office/officeart/2008/layout/BubblePictureList"/>
    <dgm:cxn modelId="{E03138BD-49B7-404D-B3E8-A859E8556CC0}" type="presParOf" srcId="{88C1F611-994C-48E4-BFDB-4130C33E673E}" destId="{3185405E-F1DE-46BF-AF82-B44D15D669F6}" srcOrd="6" destOrd="0" presId="urn:microsoft.com/office/officeart/2008/layout/BubblePictureList"/>
    <dgm:cxn modelId="{B3ACBBDC-8D53-42C8-8952-B40F8015925F}" type="presParOf" srcId="{3185405E-F1DE-46BF-AF82-B44D15D669F6}" destId="{D7D41E7A-4648-4E00-BD16-53707AEF4D53}" srcOrd="0" destOrd="0" presId="urn:microsoft.com/office/officeart/2008/layout/BubblePictureList"/>
    <dgm:cxn modelId="{A646D81B-833F-4161-9F64-1FB2D51DDDAC}" type="presParOf" srcId="{88C1F611-994C-48E4-BFDB-4130C33E673E}" destId="{5BDCCED0-AE2A-4F61-8B79-2860D454D8BF}" srcOrd="7" destOrd="0" presId="urn:microsoft.com/office/officeart/2008/layout/BubblePictureList"/>
    <dgm:cxn modelId="{7E8A6E5C-B347-4D65-9403-36E1754199D1}" type="presParOf" srcId="{5BDCCED0-AE2A-4F61-8B79-2860D454D8BF}" destId="{B146CB40-12EC-4865-A267-058C7B915B20}" srcOrd="0" destOrd="0" presId="urn:microsoft.com/office/officeart/2008/layout/BubblePictureList"/>
    <dgm:cxn modelId="{155B99E9-B242-4348-87F2-5092311AEA62}" type="presParOf" srcId="{88C1F611-994C-48E4-BFDB-4130C33E673E}" destId="{6EC6F936-38AA-474E-B085-E316262D0BFA}" srcOrd="8" destOrd="0" presId="urn:microsoft.com/office/officeart/2008/layout/BubblePictureList"/>
    <dgm:cxn modelId="{FF465517-74CB-4A4E-8E04-EFEDE148EA69}" type="presParOf" srcId="{88C1F611-994C-48E4-BFDB-4130C33E673E}" destId="{1BEC5C5E-4BD5-4C05-9C52-F62F7ADA04C2}" srcOrd="9" destOrd="0" presId="urn:microsoft.com/office/officeart/2008/layout/BubblePictureList"/>
    <dgm:cxn modelId="{AF0135D1-C25F-4149-B73F-102B15158C74}" type="presParOf" srcId="{88C1F611-994C-48E4-BFDB-4130C33E673E}" destId="{63B90F81-C03F-44F0-9699-2ED4F807356C}" srcOrd="10" destOrd="0" presId="urn:microsoft.com/office/officeart/2008/layout/BubblePictureList"/>
    <dgm:cxn modelId="{064B58C6-6008-4F84-B763-3983EC14E21E}" type="presParOf" srcId="{88C1F611-994C-48E4-BFDB-4130C33E673E}" destId="{76132664-3464-42FD-A113-DB4E635C07C4}" srcOrd="11" destOrd="0" presId="urn:microsoft.com/office/officeart/2008/layout/BubblePictureList"/>
    <dgm:cxn modelId="{65CE4E41-9B70-484E-9854-C2F36FC08266}" type="presParOf" srcId="{76132664-3464-42FD-A113-DB4E635C07C4}" destId="{BA19CA8D-F12A-4EA7-AEEA-9C038A62CA9C}" srcOrd="0" destOrd="0" presId="urn:microsoft.com/office/officeart/2008/layout/BubblePictureList"/>
    <dgm:cxn modelId="{1051B0B9-B4D3-44AF-98F2-C94239944BF2}" type="presParOf" srcId="{88C1F611-994C-48E4-BFDB-4130C33E673E}" destId="{B98B9805-C261-46EF-B31E-3BC66E140E72}" srcOrd="12" destOrd="0" presId="urn:microsoft.com/office/officeart/2008/layout/BubblePictureList"/>
    <dgm:cxn modelId="{253B480F-820B-476F-AE02-F67B424CE12B}" type="presParOf" srcId="{B98B9805-C261-46EF-B31E-3BC66E140E72}" destId="{FF6C87B9-778C-47D1-954C-78B51023F263}" srcOrd="0" destOrd="0" presId="urn:microsoft.com/office/officeart/2008/layout/BubblePictureList"/>
    <dgm:cxn modelId="{077EEA77-13C1-4AFE-9CD2-995D5DAF99A8}" type="presParOf" srcId="{88C1F611-994C-48E4-BFDB-4130C33E673E}" destId="{45AE1216-45C1-442D-8D3F-3EEA3A4FEF3C}" srcOrd="13" destOrd="0" presId="urn:microsoft.com/office/officeart/2008/layout/BubblePictureList"/>
    <dgm:cxn modelId="{FE1F7D6D-664E-4110-8C9C-928AE8641F68}" type="presParOf" srcId="{88C1F611-994C-48E4-BFDB-4130C33E673E}" destId="{39C4C8A1-E52E-4980-9EB6-046772CBAE06}" srcOrd="14" destOrd="0" presId="urn:microsoft.com/office/officeart/2008/layout/BubblePictureList"/>
    <dgm:cxn modelId="{6CE00999-4F35-456D-B996-99DD9B8BAD82}" type="presParOf" srcId="{88C1F611-994C-48E4-BFDB-4130C33E673E}" destId="{24178200-C960-4BE9-9A85-CA7B26F11017}" srcOrd="15" destOrd="0" presId="urn:microsoft.com/office/officeart/2008/layout/BubblePictureList"/>
    <dgm:cxn modelId="{E9B5A81E-BA68-41E3-BD7E-CB5D974BD919}" type="presParOf" srcId="{24178200-C960-4BE9-9A85-CA7B26F11017}" destId="{A8247E1E-3507-4DB7-BE74-16A6281F9669}" srcOrd="0" destOrd="0" presId="urn:microsoft.com/office/officeart/2008/layout/BubblePicture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F90944-05AC-4085-8920-1778A916E13D}">
      <dsp:nvSpPr>
        <dsp:cNvPr id="0" name=""/>
        <dsp:cNvSpPr/>
      </dsp:nvSpPr>
      <dsp:spPr>
        <a:xfrm rot="16200000">
          <a:off x="-1236869" y="2024760"/>
          <a:ext cx="3090672" cy="272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40114" bIns="0" numCol="1" spcCol="1270" anchor="t" anchorCtr="0">
          <a:noAutofit/>
        </a:bodyPr>
        <a:lstStyle/>
        <a:p>
          <a:pPr marL="0" lvl="0" indent="0" algn="r" defTabSz="844550">
            <a:lnSpc>
              <a:spcPct val="90000"/>
            </a:lnSpc>
            <a:spcBef>
              <a:spcPct val="0"/>
            </a:spcBef>
            <a:spcAft>
              <a:spcPct val="35000"/>
            </a:spcAft>
            <a:buNone/>
          </a:pPr>
          <a:r>
            <a:rPr lang="en-US" sz="1900" kern="1200"/>
            <a:t>Finland</a:t>
          </a:r>
          <a:endParaRPr lang="cs-CZ" sz="1900" kern="1200"/>
        </a:p>
      </dsp:txBody>
      <dsp:txXfrm>
        <a:off x="-1236869" y="2024760"/>
        <a:ext cx="3090672" cy="272254"/>
      </dsp:txXfrm>
    </dsp:sp>
    <dsp:sp modelId="{9FD07CFE-40B6-42DE-B7BD-B5767587EDF3}">
      <dsp:nvSpPr>
        <dsp:cNvPr id="0" name=""/>
        <dsp:cNvSpPr/>
      </dsp:nvSpPr>
      <dsp:spPr>
        <a:xfrm>
          <a:off x="420278" y="615552"/>
          <a:ext cx="2377139" cy="309067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240114" rIns="92456" bIns="92456" numCol="1" spcCol="1270" anchor="t" anchorCtr="0">
          <a:noAutofit/>
        </a:bodyPr>
        <a:lstStyle/>
        <a:p>
          <a:pPr marL="114300" lvl="1" indent="-114300" algn="l" defTabSz="555625">
            <a:lnSpc>
              <a:spcPct val="90000"/>
            </a:lnSpc>
            <a:spcBef>
              <a:spcPct val="0"/>
            </a:spcBef>
            <a:spcAft>
              <a:spcPct val="15000"/>
            </a:spcAft>
            <a:buFontTx/>
            <a:buBlip>
              <a:blip xmlns:r="http://schemas.openxmlformats.org/officeDocument/2006/relationships" r:embed="rId1"/>
            </a:buBlip>
          </a:pPr>
          <a:r>
            <a:rPr lang="en-US" sz="1250" kern="1200"/>
            <a:t> Public sector is</a:t>
          </a:r>
          <a:br>
            <a:rPr lang="en-US" sz="1250" kern="1200"/>
          </a:br>
          <a:r>
            <a:rPr lang="en-US" sz="1250" kern="1200"/>
            <a:t>more </a:t>
          </a:r>
          <a:r>
            <a:rPr lang="en-US" sz="1250" b="1" kern="1200"/>
            <a:t>hands-off</a:t>
          </a:r>
          <a:endParaRPr lang="cs-CZ" sz="1250" b="1" kern="1200"/>
        </a:p>
        <a:p>
          <a:pPr marL="114300" lvl="1" indent="-114300" algn="l" defTabSz="555625">
            <a:lnSpc>
              <a:spcPct val="90000"/>
            </a:lnSpc>
            <a:spcBef>
              <a:spcPct val="0"/>
            </a:spcBef>
            <a:spcAft>
              <a:spcPct val="15000"/>
            </a:spcAft>
            <a:buFontTx/>
            <a:buBlip>
              <a:blip xmlns:r="http://schemas.openxmlformats.org/officeDocument/2006/relationships" r:embed="rId1"/>
            </a:buBlip>
          </a:pPr>
          <a:r>
            <a:rPr lang="en-US" sz="1250" kern="1200"/>
            <a:t> Private sctor is </a:t>
          </a:r>
          <a:br>
            <a:rPr lang="en-US" sz="1250" kern="1200"/>
          </a:br>
          <a:r>
            <a:rPr lang="en-US" sz="1250" kern="1200"/>
            <a:t>more </a:t>
          </a:r>
          <a:r>
            <a:rPr lang="en-US" sz="1250" b="1" kern="1200"/>
            <a:t>hands-on</a:t>
          </a:r>
          <a:endParaRPr lang="cs-CZ" sz="1250" b="1" kern="1200"/>
        </a:p>
        <a:p>
          <a:pPr marL="114300" lvl="1" indent="-114300" algn="l" defTabSz="555625">
            <a:lnSpc>
              <a:spcPct val="90000"/>
            </a:lnSpc>
            <a:spcBef>
              <a:spcPct val="0"/>
            </a:spcBef>
            <a:spcAft>
              <a:spcPct val="15000"/>
            </a:spcAft>
            <a:buFontTx/>
            <a:buBlip>
              <a:blip xmlns:r="http://schemas.openxmlformats.org/officeDocument/2006/relationships" r:embed="rId1"/>
            </a:buBlip>
          </a:pPr>
          <a:endParaRPr lang="cs-CZ" sz="1250" kern="1200"/>
        </a:p>
        <a:p>
          <a:pPr marL="114300" lvl="1" indent="-114300" algn="l" defTabSz="555625">
            <a:lnSpc>
              <a:spcPct val="90000"/>
            </a:lnSpc>
            <a:spcBef>
              <a:spcPct val="0"/>
            </a:spcBef>
            <a:spcAft>
              <a:spcPct val="15000"/>
            </a:spcAft>
            <a:buFontTx/>
            <a:buBlip>
              <a:blip xmlns:r="http://schemas.openxmlformats.org/officeDocument/2006/relationships" r:embed="rId1"/>
            </a:buBlip>
          </a:pPr>
          <a:r>
            <a:rPr lang="en-US" sz="1250" kern="1200"/>
            <a:t> </a:t>
          </a:r>
          <a:r>
            <a:rPr lang="en-US" sz="1250" b="1" kern="1200"/>
            <a:t>Biopsychosocial </a:t>
          </a:r>
          <a:r>
            <a:rPr lang="en-US" sz="1250" kern="1200"/>
            <a:t>approach</a:t>
          </a:r>
          <a:endParaRPr lang="cs-CZ" sz="1250" kern="1200"/>
        </a:p>
        <a:p>
          <a:pPr marL="114300" lvl="1" indent="-114300" algn="l" defTabSz="555625">
            <a:lnSpc>
              <a:spcPct val="90000"/>
            </a:lnSpc>
            <a:spcBef>
              <a:spcPct val="0"/>
            </a:spcBef>
            <a:spcAft>
              <a:spcPct val="15000"/>
            </a:spcAft>
            <a:buFontTx/>
            <a:buBlip>
              <a:blip xmlns:r="http://schemas.openxmlformats.org/officeDocument/2006/relationships" r:embed="rId1"/>
            </a:buBlip>
          </a:pPr>
          <a:endParaRPr lang="cs-CZ" sz="1250" kern="1200"/>
        </a:p>
        <a:p>
          <a:pPr marL="114300" lvl="1" indent="-114300" algn="l" defTabSz="555625">
            <a:lnSpc>
              <a:spcPct val="90000"/>
            </a:lnSpc>
            <a:spcBef>
              <a:spcPct val="0"/>
            </a:spcBef>
            <a:spcAft>
              <a:spcPct val="15000"/>
            </a:spcAft>
            <a:buFontTx/>
            <a:buBlip>
              <a:blip xmlns:r="http://schemas.openxmlformats.org/officeDocument/2006/relationships" r:embed="rId1"/>
            </a:buBlip>
          </a:pPr>
          <a:r>
            <a:rPr lang="en-US" sz="1250" kern="1200"/>
            <a:t> </a:t>
          </a:r>
          <a:r>
            <a:rPr lang="en-US" sz="1250" b="1" kern="1200"/>
            <a:t>Cognitive-behavioral</a:t>
          </a:r>
          <a:r>
            <a:rPr lang="en-US" sz="1250" kern="1200"/>
            <a:t> approach</a:t>
          </a:r>
          <a:endParaRPr lang="cs-CZ" sz="1250" kern="1200"/>
        </a:p>
        <a:p>
          <a:pPr marL="228600" lvl="2" indent="-114300" algn="l" defTabSz="555625">
            <a:lnSpc>
              <a:spcPct val="90000"/>
            </a:lnSpc>
            <a:spcBef>
              <a:spcPct val="0"/>
            </a:spcBef>
            <a:spcAft>
              <a:spcPct val="15000"/>
            </a:spcAft>
            <a:buFontTx/>
            <a:buNone/>
          </a:pPr>
          <a:r>
            <a:rPr lang="en-US" sz="1250" kern="1200"/>
            <a:t>	 Teach about:</a:t>
          </a:r>
          <a:br>
            <a:rPr lang="en-US" sz="1250" kern="1200"/>
          </a:br>
          <a:r>
            <a:rPr lang="en-US" sz="1250" kern="1200"/>
            <a:t>	</a:t>
          </a:r>
          <a:r>
            <a:rPr lang="en-US" sz="1250" b="1" kern="1200"/>
            <a:t>pain management</a:t>
          </a:r>
          <a:br>
            <a:rPr lang="en-US" sz="1250" b="1" kern="1200"/>
          </a:br>
          <a:r>
            <a:rPr lang="en-US" sz="1250" b="1" kern="1200"/>
            <a:t>	coping mechanisms</a:t>
          </a:r>
          <a:endParaRPr lang="cs-CZ" sz="1250" b="1" kern="1200"/>
        </a:p>
      </dsp:txBody>
      <dsp:txXfrm>
        <a:off x="420278" y="615552"/>
        <a:ext cx="2377139" cy="3090672"/>
      </dsp:txXfrm>
    </dsp:sp>
    <dsp:sp modelId="{F945CDD8-E826-40E4-ACC3-330AAE7E5A15}">
      <dsp:nvSpPr>
        <dsp:cNvPr id="0" name=""/>
        <dsp:cNvSpPr/>
      </dsp:nvSpPr>
      <dsp:spPr>
        <a:xfrm>
          <a:off x="658534" y="256175"/>
          <a:ext cx="544509" cy="544509"/>
        </a:xfrm>
        <a:prstGeom prst="rect">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588A86-7D63-42D8-BC5C-B43C6D81D7FE}">
      <dsp:nvSpPr>
        <dsp:cNvPr id="0" name=""/>
        <dsp:cNvSpPr/>
      </dsp:nvSpPr>
      <dsp:spPr>
        <a:xfrm rot="16200000">
          <a:off x="1501925" y="2024760"/>
          <a:ext cx="3090672" cy="272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40114" bIns="0" numCol="1" spcCol="1270" anchor="t" anchorCtr="0">
          <a:noAutofit/>
        </a:bodyPr>
        <a:lstStyle/>
        <a:p>
          <a:pPr marL="0" lvl="0" indent="0" algn="r" defTabSz="844550">
            <a:lnSpc>
              <a:spcPct val="90000"/>
            </a:lnSpc>
            <a:spcBef>
              <a:spcPct val="0"/>
            </a:spcBef>
            <a:spcAft>
              <a:spcPct val="35000"/>
            </a:spcAft>
            <a:buNone/>
          </a:pPr>
          <a:r>
            <a:rPr lang="en-US" sz="1900" kern="1200"/>
            <a:t>Greece</a:t>
          </a:r>
          <a:endParaRPr lang="cs-CZ" sz="1900" kern="1200"/>
        </a:p>
      </dsp:txBody>
      <dsp:txXfrm>
        <a:off x="1501925" y="2024760"/>
        <a:ext cx="3090672" cy="272254"/>
      </dsp:txXfrm>
    </dsp:sp>
    <dsp:sp modelId="{31A3AD9B-0A4A-4716-A6AE-4C6EFC0E46F7}">
      <dsp:nvSpPr>
        <dsp:cNvPr id="0" name=""/>
        <dsp:cNvSpPr/>
      </dsp:nvSpPr>
      <dsp:spPr>
        <a:xfrm>
          <a:off x="3154074" y="615552"/>
          <a:ext cx="2377139" cy="309067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240114" rIns="92456" bIns="92456" numCol="1" spcCol="1270" anchor="ctr" anchorCtr="0">
          <a:noAutofit/>
        </a:bodyPr>
        <a:lstStyle/>
        <a:p>
          <a:pPr marL="114300" lvl="1" indent="-114300" algn="l" defTabSz="555625">
            <a:lnSpc>
              <a:spcPct val="90000"/>
            </a:lnSpc>
            <a:spcBef>
              <a:spcPct val="0"/>
            </a:spcBef>
            <a:spcAft>
              <a:spcPct val="15000"/>
            </a:spcAft>
            <a:buFontTx/>
            <a:buBlip>
              <a:blip xmlns:r="http://schemas.openxmlformats.org/officeDocument/2006/relationships" r:embed="rId2"/>
            </a:buBlip>
          </a:pPr>
          <a:r>
            <a:rPr lang="en-US" sz="1250" kern="1200"/>
            <a:t> The most common is </a:t>
          </a:r>
          <a:r>
            <a:rPr lang="en-US" sz="1250" b="1" kern="1200"/>
            <a:t>hands</a:t>
          </a:r>
          <a:r>
            <a:rPr lang="en-US" sz="1250" kern="1200"/>
            <a:t> </a:t>
          </a:r>
          <a:r>
            <a:rPr lang="en-US" sz="1250" b="1" kern="1200"/>
            <a:t>on</a:t>
          </a:r>
          <a:r>
            <a:rPr lang="en-US" sz="1250" kern="1200"/>
            <a:t> approach</a:t>
          </a:r>
          <a:endParaRPr lang="cs-CZ" sz="1250" kern="1200"/>
        </a:p>
        <a:p>
          <a:pPr marL="114300" lvl="1" indent="-114300" algn="l" defTabSz="555625">
            <a:lnSpc>
              <a:spcPct val="90000"/>
            </a:lnSpc>
            <a:spcBef>
              <a:spcPct val="0"/>
            </a:spcBef>
            <a:spcAft>
              <a:spcPct val="15000"/>
            </a:spcAft>
            <a:buFontTx/>
            <a:buBlip>
              <a:blip xmlns:r="http://schemas.openxmlformats.org/officeDocument/2006/relationships" r:embed="rId2"/>
            </a:buBlip>
          </a:pPr>
          <a:endParaRPr lang="cs-CZ" sz="1250" kern="1200"/>
        </a:p>
        <a:p>
          <a:pPr marL="114300" lvl="1" indent="-114300" algn="l" defTabSz="555625">
            <a:lnSpc>
              <a:spcPct val="90000"/>
            </a:lnSpc>
            <a:spcBef>
              <a:spcPct val="0"/>
            </a:spcBef>
            <a:spcAft>
              <a:spcPct val="15000"/>
            </a:spcAft>
            <a:buFontTx/>
            <a:buBlip>
              <a:blip xmlns:r="http://schemas.openxmlformats.org/officeDocument/2006/relationships" r:embed="rId2"/>
            </a:buBlip>
          </a:pPr>
          <a:r>
            <a:rPr lang="en-US" sz="1250" kern="1200"/>
            <a:t> Try to involve the </a:t>
          </a:r>
          <a:r>
            <a:rPr lang="en-US" sz="1250" b="1" kern="1200"/>
            <a:t>patient’s family </a:t>
          </a:r>
          <a:r>
            <a:rPr lang="en-US" sz="1250" kern="1200"/>
            <a:t>in the rehabilitation programs</a:t>
          </a:r>
          <a:endParaRPr lang="cs-CZ" sz="1250" kern="1200"/>
        </a:p>
        <a:p>
          <a:pPr marL="114300" lvl="1" indent="-114300" algn="l" defTabSz="555625">
            <a:lnSpc>
              <a:spcPct val="90000"/>
            </a:lnSpc>
            <a:spcBef>
              <a:spcPct val="0"/>
            </a:spcBef>
            <a:spcAft>
              <a:spcPct val="15000"/>
            </a:spcAft>
            <a:buFontTx/>
            <a:buBlip>
              <a:blip xmlns:r="http://schemas.openxmlformats.org/officeDocument/2006/relationships" r:embed="rId2"/>
            </a:buBlip>
          </a:pPr>
          <a:endParaRPr lang="cs-CZ" sz="1250" kern="1200"/>
        </a:p>
        <a:p>
          <a:pPr marL="114300" lvl="1" indent="-114300" algn="l" defTabSz="555625">
            <a:lnSpc>
              <a:spcPct val="90000"/>
            </a:lnSpc>
            <a:spcBef>
              <a:spcPct val="0"/>
            </a:spcBef>
            <a:spcAft>
              <a:spcPct val="15000"/>
            </a:spcAft>
            <a:buFontTx/>
            <a:buBlip>
              <a:blip xmlns:r="http://schemas.openxmlformats.org/officeDocument/2006/relationships" r:embed="rId2"/>
            </a:buBlip>
          </a:pPr>
          <a:r>
            <a:rPr lang="en-US" sz="1250" kern="1200"/>
            <a:t> Participation in </a:t>
          </a:r>
          <a:r>
            <a:rPr lang="en-US" sz="1250" b="1" kern="1200"/>
            <a:t>group</a:t>
          </a:r>
          <a:r>
            <a:rPr lang="en-US" sz="1250" kern="1200"/>
            <a:t> rehabilitation programs</a:t>
          </a:r>
          <a:endParaRPr lang="cs-CZ" sz="1250" kern="1200"/>
        </a:p>
        <a:p>
          <a:pPr marL="114300" lvl="1" indent="-114300" algn="l" defTabSz="555625">
            <a:lnSpc>
              <a:spcPct val="90000"/>
            </a:lnSpc>
            <a:spcBef>
              <a:spcPct val="0"/>
            </a:spcBef>
            <a:spcAft>
              <a:spcPct val="15000"/>
            </a:spcAft>
            <a:buFontTx/>
            <a:buBlip>
              <a:blip xmlns:r="http://schemas.openxmlformats.org/officeDocument/2006/relationships" r:embed="rId2"/>
            </a:buBlip>
          </a:pPr>
          <a:endParaRPr lang="cs-CZ" sz="1250" kern="1200"/>
        </a:p>
        <a:p>
          <a:pPr marL="114300" lvl="1" indent="-114300" algn="l" defTabSz="555625">
            <a:lnSpc>
              <a:spcPct val="90000"/>
            </a:lnSpc>
            <a:spcBef>
              <a:spcPct val="0"/>
            </a:spcBef>
            <a:spcAft>
              <a:spcPct val="15000"/>
            </a:spcAft>
            <a:buFontTx/>
            <a:buBlip>
              <a:blip xmlns:r="http://schemas.openxmlformats.org/officeDocument/2006/relationships" r:embed="rId2"/>
            </a:buBlip>
          </a:pPr>
          <a:r>
            <a:rPr lang="en-US" sz="1250" kern="1200"/>
            <a:t> Emphasis on the </a:t>
          </a:r>
          <a:r>
            <a:rPr lang="en-US" sz="1250" b="1" kern="1200"/>
            <a:t>biopsychosocial</a:t>
          </a:r>
          <a:r>
            <a:rPr lang="en-US" sz="1250" kern="1200"/>
            <a:t> model </a:t>
          </a:r>
          <a:endParaRPr lang="cs-CZ" sz="1250" kern="1200"/>
        </a:p>
      </dsp:txBody>
      <dsp:txXfrm>
        <a:off x="3154074" y="615552"/>
        <a:ext cx="2377139" cy="3090672"/>
      </dsp:txXfrm>
    </dsp:sp>
    <dsp:sp modelId="{C1D36C82-2CD4-408E-9D8A-8858F2C1E998}">
      <dsp:nvSpPr>
        <dsp:cNvPr id="0" name=""/>
        <dsp:cNvSpPr/>
      </dsp:nvSpPr>
      <dsp:spPr>
        <a:xfrm>
          <a:off x="3392330" y="256175"/>
          <a:ext cx="544509" cy="544509"/>
        </a:xfrm>
        <a:prstGeom prst="rect">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9C04EA-7325-49EB-B00E-704ADC3F8DEE}">
      <dsp:nvSpPr>
        <dsp:cNvPr id="0" name=""/>
        <dsp:cNvSpPr/>
      </dsp:nvSpPr>
      <dsp:spPr>
        <a:xfrm rot="16200000">
          <a:off x="4232865" y="2024760"/>
          <a:ext cx="3090672" cy="272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40114" bIns="0" numCol="1" spcCol="1270" anchor="t" anchorCtr="0">
          <a:noAutofit/>
        </a:bodyPr>
        <a:lstStyle/>
        <a:p>
          <a:pPr marL="0" lvl="0" indent="0" algn="r" defTabSz="844550">
            <a:lnSpc>
              <a:spcPct val="90000"/>
            </a:lnSpc>
            <a:spcBef>
              <a:spcPct val="0"/>
            </a:spcBef>
            <a:spcAft>
              <a:spcPct val="35000"/>
            </a:spcAft>
            <a:buNone/>
          </a:pPr>
          <a:r>
            <a:rPr lang="en-US" sz="1900" kern="1200"/>
            <a:t>Czechia</a:t>
          </a:r>
          <a:endParaRPr lang="cs-CZ" sz="1900" kern="1200"/>
        </a:p>
      </dsp:txBody>
      <dsp:txXfrm>
        <a:off x="4232865" y="2024760"/>
        <a:ext cx="3090672" cy="272254"/>
      </dsp:txXfrm>
    </dsp:sp>
    <dsp:sp modelId="{06F0F998-0F51-4C12-8FBF-EBDDFA48741E}">
      <dsp:nvSpPr>
        <dsp:cNvPr id="0" name=""/>
        <dsp:cNvSpPr/>
      </dsp:nvSpPr>
      <dsp:spPr>
        <a:xfrm>
          <a:off x="5887870" y="615552"/>
          <a:ext cx="2377139" cy="309067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240114" rIns="92456" bIns="92456" numCol="1" spcCol="1270" anchor="t" anchorCtr="0">
          <a:noAutofit/>
        </a:bodyPr>
        <a:lstStyle/>
        <a:p>
          <a:pPr marL="114300" lvl="1" indent="-114300" algn="l" defTabSz="555625">
            <a:lnSpc>
              <a:spcPct val="90000"/>
            </a:lnSpc>
            <a:spcBef>
              <a:spcPct val="0"/>
            </a:spcBef>
            <a:spcAft>
              <a:spcPct val="15000"/>
            </a:spcAft>
            <a:buFontTx/>
            <a:buBlip>
              <a:blip xmlns:r="http://schemas.openxmlformats.org/officeDocument/2006/relationships" r:embed="rId3"/>
            </a:buBlip>
          </a:pPr>
          <a:r>
            <a:rPr lang="en-US" sz="1250" kern="1200"/>
            <a:t> </a:t>
          </a:r>
          <a:r>
            <a:rPr lang="en-US" sz="1250" b="1" kern="1200"/>
            <a:t>Hands-on,</a:t>
          </a:r>
          <a:r>
            <a:rPr lang="en-US" sz="1250" kern="1200"/>
            <a:t> focus on </a:t>
          </a:r>
          <a:r>
            <a:rPr lang="en-US" sz="1250" b="1" kern="1200"/>
            <a:t>manual medicine</a:t>
          </a:r>
          <a:r>
            <a:rPr lang="en-US" sz="1250" kern="1200"/>
            <a:t>, </a:t>
          </a:r>
          <a:r>
            <a:rPr lang="en-US" sz="1250" b="1" kern="1200"/>
            <a:t>exercising</a:t>
          </a:r>
          <a:r>
            <a:rPr lang="en-US" sz="1250" kern="1200"/>
            <a:t> is getting more popular</a:t>
          </a:r>
          <a:endParaRPr lang="cs-CZ" sz="1250" kern="1200"/>
        </a:p>
        <a:p>
          <a:pPr marL="114300" lvl="1" indent="-114300" algn="l" defTabSz="555625">
            <a:lnSpc>
              <a:spcPct val="90000"/>
            </a:lnSpc>
            <a:spcBef>
              <a:spcPct val="0"/>
            </a:spcBef>
            <a:spcAft>
              <a:spcPct val="15000"/>
            </a:spcAft>
            <a:buFontTx/>
            <a:buBlip>
              <a:blip xmlns:r="http://schemas.openxmlformats.org/officeDocument/2006/relationships" r:embed="rId3"/>
            </a:buBlip>
          </a:pPr>
          <a:endParaRPr lang="cs-CZ" sz="1250" kern="1200"/>
        </a:p>
        <a:p>
          <a:pPr marL="114300" lvl="1" indent="-114300" algn="l" defTabSz="555625">
            <a:lnSpc>
              <a:spcPct val="90000"/>
            </a:lnSpc>
            <a:spcBef>
              <a:spcPct val="0"/>
            </a:spcBef>
            <a:spcAft>
              <a:spcPct val="15000"/>
            </a:spcAft>
            <a:buFontTx/>
            <a:buBlip>
              <a:blip xmlns:r="http://schemas.openxmlformats.org/officeDocument/2006/relationships" r:embed="rId3"/>
            </a:buBlip>
          </a:pPr>
          <a:r>
            <a:rPr lang="en-US" sz="1250" kern="1200"/>
            <a:t> </a:t>
          </a:r>
          <a:r>
            <a:rPr lang="en-US" sz="1250" b="1" kern="1200"/>
            <a:t>Biopsychosocial </a:t>
          </a:r>
          <a:r>
            <a:rPr lang="en-US" sz="1250" kern="1200"/>
            <a:t>approach is highly recommended</a:t>
          </a:r>
          <a:endParaRPr lang="cs-CZ" sz="1250" kern="1200"/>
        </a:p>
        <a:p>
          <a:pPr marL="114300" lvl="1" indent="-114300" algn="l" defTabSz="555625">
            <a:lnSpc>
              <a:spcPct val="90000"/>
            </a:lnSpc>
            <a:spcBef>
              <a:spcPct val="0"/>
            </a:spcBef>
            <a:spcAft>
              <a:spcPct val="15000"/>
            </a:spcAft>
            <a:buFontTx/>
            <a:buNone/>
          </a:pPr>
          <a:endParaRPr lang="cs-CZ" sz="1250" kern="1200"/>
        </a:p>
        <a:p>
          <a:pPr marL="114300" lvl="1" indent="-114300" algn="l" defTabSz="555625">
            <a:lnSpc>
              <a:spcPct val="90000"/>
            </a:lnSpc>
            <a:spcBef>
              <a:spcPct val="0"/>
            </a:spcBef>
            <a:spcAft>
              <a:spcPct val="15000"/>
            </a:spcAft>
            <a:buFontTx/>
            <a:buBlip>
              <a:blip xmlns:r="http://schemas.openxmlformats.org/officeDocument/2006/relationships" r:embed="rId3"/>
            </a:buBlip>
          </a:pPr>
          <a:r>
            <a:rPr lang="en-US" sz="1250" kern="1200"/>
            <a:t> Similar in both public and private sector</a:t>
          </a:r>
          <a:endParaRPr lang="cs-CZ" sz="1250" kern="1200"/>
        </a:p>
        <a:p>
          <a:pPr marL="114300" lvl="1" indent="-114300" algn="l" defTabSz="555625">
            <a:lnSpc>
              <a:spcPct val="90000"/>
            </a:lnSpc>
            <a:spcBef>
              <a:spcPct val="0"/>
            </a:spcBef>
            <a:spcAft>
              <a:spcPct val="15000"/>
            </a:spcAft>
            <a:buFontTx/>
            <a:buBlip>
              <a:blip xmlns:r="http://schemas.openxmlformats.org/officeDocument/2006/relationships" r:embed="rId3"/>
            </a:buBlip>
          </a:pPr>
          <a:endParaRPr lang="cs-CZ" sz="1250" kern="1200"/>
        </a:p>
        <a:p>
          <a:pPr marL="114300" lvl="1" indent="-114300" algn="l" defTabSz="555625">
            <a:lnSpc>
              <a:spcPct val="90000"/>
            </a:lnSpc>
            <a:spcBef>
              <a:spcPct val="0"/>
            </a:spcBef>
            <a:spcAft>
              <a:spcPct val="15000"/>
            </a:spcAft>
            <a:buFontTx/>
            <a:buBlip>
              <a:blip xmlns:r="http://schemas.openxmlformats.org/officeDocument/2006/relationships" r:embed="rId3"/>
            </a:buBlip>
          </a:pPr>
          <a:r>
            <a:rPr lang="en-US" sz="1250" kern="1200"/>
            <a:t> More </a:t>
          </a:r>
          <a:r>
            <a:rPr lang="en-US" sz="1250" b="1" kern="1200"/>
            <a:t>individual therapies </a:t>
          </a:r>
          <a:r>
            <a:rPr lang="en-US" sz="1250" kern="1200"/>
            <a:t>but also group programs</a:t>
          </a:r>
          <a:endParaRPr lang="cs-CZ" sz="1250" kern="1200"/>
        </a:p>
      </dsp:txBody>
      <dsp:txXfrm>
        <a:off x="5887870" y="615552"/>
        <a:ext cx="2377139" cy="3090672"/>
      </dsp:txXfrm>
    </dsp:sp>
    <dsp:sp modelId="{0720B86B-0C32-4883-A9B9-8AA74482956D}">
      <dsp:nvSpPr>
        <dsp:cNvPr id="0" name=""/>
        <dsp:cNvSpPr/>
      </dsp:nvSpPr>
      <dsp:spPr>
        <a:xfrm>
          <a:off x="6126126" y="256175"/>
          <a:ext cx="544509" cy="544509"/>
        </a:xfrm>
        <a:prstGeom prst="rect">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F90944-05AC-4085-8920-1778A916E13D}">
      <dsp:nvSpPr>
        <dsp:cNvPr id="0" name=""/>
        <dsp:cNvSpPr/>
      </dsp:nvSpPr>
      <dsp:spPr>
        <a:xfrm rot="16200000">
          <a:off x="-1255499" y="2030699"/>
          <a:ext cx="3090672" cy="231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03854" bIns="0" numCol="1" spcCol="1270" anchor="t" anchorCtr="0">
          <a:noAutofit/>
        </a:bodyPr>
        <a:lstStyle/>
        <a:p>
          <a:pPr marL="0" lvl="0" indent="0" algn="r" defTabSz="711200">
            <a:lnSpc>
              <a:spcPct val="90000"/>
            </a:lnSpc>
            <a:spcBef>
              <a:spcPct val="0"/>
            </a:spcBef>
            <a:spcAft>
              <a:spcPct val="35000"/>
            </a:spcAft>
            <a:buNone/>
          </a:pPr>
          <a:r>
            <a:rPr lang="en-US" sz="1600" kern="1200"/>
            <a:t>Finland</a:t>
          </a:r>
          <a:endParaRPr lang="cs-CZ" sz="1600" kern="1200"/>
        </a:p>
      </dsp:txBody>
      <dsp:txXfrm>
        <a:off x="-1255499" y="2030699"/>
        <a:ext cx="3090672" cy="231141"/>
      </dsp:txXfrm>
    </dsp:sp>
    <dsp:sp modelId="{9FD07CFE-40B6-42DE-B7BD-B5767587EDF3}">
      <dsp:nvSpPr>
        <dsp:cNvPr id="0" name=""/>
        <dsp:cNvSpPr/>
      </dsp:nvSpPr>
      <dsp:spPr>
        <a:xfrm>
          <a:off x="427969" y="588417"/>
          <a:ext cx="2307529" cy="309067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203854" rIns="92456" bIns="92456" numCol="1" spcCol="1270" anchor="ctr" anchorCtr="0">
          <a:noAutofit/>
        </a:bodyPr>
        <a:lstStyle/>
        <a:p>
          <a:pPr marL="114300" lvl="1" indent="-114300" algn="l" defTabSz="577850">
            <a:lnSpc>
              <a:spcPct val="90000"/>
            </a:lnSpc>
            <a:spcBef>
              <a:spcPct val="0"/>
            </a:spcBef>
            <a:spcAft>
              <a:spcPct val="15000"/>
            </a:spcAft>
            <a:buFontTx/>
            <a:buBlip>
              <a:blip xmlns:r="http://schemas.openxmlformats.org/officeDocument/2006/relationships" r:embed="rId1"/>
            </a:buBlip>
          </a:pPr>
          <a:r>
            <a:rPr lang="en-US" sz="1300" kern="1200"/>
            <a:t> Bobath, PNF</a:t>
          </a:r>
          <a:endParaRPr lang="cs-CZ" sz="1300" kern="1200"/>
        </a:p>
        <a:p>
          <a:pPr marL="114300" lvl="1" indent="-114300" algn="l" defTabSz="577850">
            <a:lnSpc>
              <a:spcPct val="90000"/>
            </a:lnSpc>
            <a:spcBef>
              <a:spcPct val="0"/>
            </a:spcBef>
            <a:spcAft>
              <a:spcPct val="15000"/>
            </a:spcAft>
            <a:buFontTx/>
            <a:buNone/>
          </a:pPr>
          <a:endParaRPr lang="cs-CZ" sz="1300" kern="1200"/>
        </a:p>
        <a:p>
          <a:pPr marL="114300" lvl="1" indent="-114300" algn="l" defTabSz="577850">
            <a:lnSpc>
              <a:spcPct val="90000"/>
            </a:lnSpc>
            <a:spcBef>
              <a:spcPct val="0"/>
            </a:spcBef>
            <a:spcAft>
              <a:spcPct val="15000"/>
            </a:spcAft>
            <a:buFontTx/>
            <a:buBlip>
              <a:blip xmlns:r="http://schemas.openxmlformats.org/officeDocument/2006/relationships" r:embed="rId1"/>
            </a:buBlip>
          </a:pPr>
          <a:r>
            <a:rPr lang="en-US" sz="1300" kern="1200"/>
            <a:t> Kaltenborn mobilisation methods</a:t>
          </a:r>
          <a:endParaRPr lang="cs-CZ" sz="1300" kern="1200"/>
        </a:p>
        <a:p>
          <a:pPr marL="114300" lvl="1" indent="-114300" algn="l" defTabSz="577850">
            <a:lnSpc>
              <a:spcPct val="90000"/>
            </a:lnSpc>
            <a:spcBef>
              <a:spcPct val="0"/>
            </a:spcBef>
            <a:spcAft>
              <a:spcPct val="15000"/>
            </a:spcAft>
            <a:buFontTx/>
            <a:buNone/>
          </a:pPr>
          <a:endParaRPr lang="cs-CZ" sz="1300" kern="1200"/>
        </a:p>
        <a:p>
          <a:pPr marL="114300" lvl="1" indent="-114300" algn="l" defTabSz="577850">
            <a:lnSpc>
              <a:spcPct val="90000"/>
            </a:lnSpc>
            <a:spcBef>
              <a:spcPct val="0"/>
            </a:spcBef>
            <a:spcAft>
              <a:spcPct val="15000"/>
            </a:spcAft>
            <a:buFontTx/>
            <a:buBlip>
              <a:blip xmlns:r="http://schemas.openxmlformats.org/officeDocument/2006/relationships" r:embed="rId1"/>
            </a:buBlip>
          </a:pPr>
          <a:r>
            <a:rPr lang="en-US" sz="1300" kern="1200"/>
            <a:t> McKenzie</a:t>
          </a:r>
          <a:endParaRPr lang="cs-CZ" sz="1300" kern="1200"/>
        </a:p>
        <a:p>
          <a:pPr marL="114300" lvl="1" indent="-114300" algn="l" defTabSz="577850">
            <a:lnSpc>
              <a:spcPct val="90000"/>
            </a:lnSpc>
            <a:spcBef>
              <a:spcPct val="0"/>
            </a:spcBef>
            <a:spcAft>
              <a:spcPct val="15000"/>
            </a:spcAft>
            <a:buFontTx/>
            <a:buNone/>
          </a:pPr>
          <a:endParaRPr lang="cs-CZ" sz="1300" kern="1200"/>
        </a:p>
        <a:p>
          <a:pPr marL="114300" lvl="1" indent="-114300" algn="l" defTabSz="577850">
            <a:lnSpc>
              <a:spcPct val="90000"/>
            </a:lnSpc>
            <a:spcBef>
              <a:spcPct val="0"/>
            </a:spcBef>
            <a:spcAft>
              <a:spcPct val="15000"/>
            </a:spcAft>
            <a:buFontTx/>
            <a:buBlip>
              <a:blip xmlns:r="http://schemas.openxmlformats.org/officeDocument/2006/relationships" r:embed="rId1"/>
            </a:buBlip>
          </a:pPr>
          <a:r>
            <a:rPr lang="en-US" sz="1300" kern="1200"/>
            <a:t> Many methods depend on the therapist and their specializations</a:t>
          </a:r>
          <a:endParaRPr lang="cs-CZ" sz="1300" kern="1200"/>
        </a:p>
        <a:p>
          <a:pPr marL="114300" lvl="1" indent="-114300" algn="l" defTabSz="577850">
            <a:lnSpc>
              <a:spcPct val="90000"/>
            </a:lnSpc>
            <a:spcBef>
              <a:spcPct val="0"/>
            </a:spcBef>
            <a:spcAft>
              <a:spcPct val="15000"/>
            </a:spcAft>
            <a:buFontTx/>
            <a:buNone/>
          </a:pPr>
          <a:endParaRPr lang="cs-CZ" sz="1300" kern="1200"/>
        </a:p>
        <a:p>
          <a:pPr marL="114300" lvl="1" indent="-114300" algn="l" defTabSz="577850">
            <a:lnSpc>
              <a:spcPct val="90000"/>
            </a:lnSpc>
            <a:spcBef>
              <a:spcPct val="0"/>
            </a:spcBef>
            <a:spcAft>
              <a:spcPct val="15000"/>
            </a:spcAft>
            <a:buFontTx/>
            <a:buBlip>
              <a:blip xmlns:r="http://schemas.openxmlformats.org/officeDocument/2006/relationships" r:embed="rId1"/>
            </a:buBlip>
          </a:pPr>
          <a:r>
            <a:rPr lang="en-US" sz="1300" kern="1200"/>
            <a:t> NPMP (=Norwegian psychomotor physio)</a:t>
          </a:r>
          <a:endParaRPr lang="cs-CZ" sz="1300" kern="1200"/>
        </a:p>
      </dsp:txBody>
      <dsp:txXfrm>
        <a:off x="427969" y="588417"/>
        <a:ext cx="2307529" cy="3090672"/>
      </dsp:txXfrm>
    </dsp:sp>
    <dsp:sp modelId="{F945CDD8-E826-40E4-ACC3-330AAE7E5A15}">
      <dsp:nvSpPr>
        <dsp:cNvPr id="0" name=""/>
        <dsp:cNvSpPr/>
      </dsp:nvSpPr>
      <dsp:spPr>
        <a:xfrm>
          <a:off x="774928" y="283310"/>
          <a:ext cx="462282" cy="462282"/>
        </a:xfrm>
        <a:prstGeom prst="rect">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588A86-7D63-42D8-BC5C-B43C6D81D7FE}">
      <dsp:nvSpPr>
        <dsp:cNvPr id="0" name=""/>
        <dsp:cNvSpPr/>
      </dsp:nvSpPr>
      <dsp:spPr>
        <a:xfrm rot="16200000">
          <a:off x="1542983" y="2018182"/>
          <a:ext cx="3090672" cy="231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03854" bIns="0" numCol="1" spcCol="1270" anchor="t" anchorCtr="0">
          <a:noAutofit/>
        </a:bodyPr>
        <a:lstStyle/>
        <a:p>
          <a:pPr marL="0" lvl="0" indent="0" algn="r" defTabSz="711200">
            <a:lnSpc>
              <a:spcPct val="90000"/>
            </a:lnSpc>
            <a:spcBef>
              <a:spcPct val="0"/>
            </a:spcBef>
            <a:spcAft>
              <a:spcPct val="35000"/>
            </a:spcAft>
            <a:buNone/>
          </a:pPr>
          <a:r>
            <a:rPr lang="en-US" sz="1600" kern="1200"/>
            <a:t>Greece</a:t>
          </a:r>
          <a:endParaRPr lang="cs-CZ" sz="1600" kern="1200"/>
        </a:p>
      </dsp:txBody>
      <dsp:txXfrm>
        <a:off x="1542983" y="2018182"/>
        <a:ext cx="3090672" cy="231141"/>
      </dsp:txXfrm>
    </dsp:sp>
    <dsp:sp modelId="{31A3AD9B-0A4A-4716-A6AE-4C6EFC0E46F7}">
      <dsp:nvSpPr>
        <dsp:cNvPr id="0" name=""/>
        <dsp:cNvSpPr/>
      </dsp:nvSpPr>
      <dsp:spPr>
        <a:xfrm>
          <a:off x="3219113" y="588417"/>
          <a:ext cx="2613242" cy="309067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203854" rIns="92456" bIns="92456" numCol="1" spcCol="1270" anchor="ctr" anchorCtr="0">
          <a:noAutofit/>
        </a:bodyPr>
        <a:lstStyle/>
        <a:p>
          <a:pPr marL="114300" lvl="1" indent="-114300" algn="l" defTabSz="555625">
            <a:lnSpc>
              <a:spcPct val="90000"/>
            </a:lnSpc>
            <a:spcBef>
              <a:spcPct val="0"/>
            </a:spcBef>
            <a:spcAft>
              <a:spcPct val="15000"/>
            </a:spcAft>
            <a:buFontTx/>
            <a:buBlip>
              <a:blip xmlns:r="http://schemas.openxmlformats.org/officeDocument/2006/relationships" r:embed="rId2"/>
            </a:buBlip>
          </a:pPr>
          <a:r>
            <a:rPr lang="en-US" sz="1250" b="1" kern="1200"/>
            <a:t> Neurological: </a:t>
          </a:r>
          <a:br>
            <a:rPr lang="en-US" sz="1250" kern="1200"/>
          </a:br>
          <a:r>
            <a:rPr lang="en-US" sz="1250" kern="1200"/>
            <a:t>Bobath, PNF, Hydrotherapy and specifically Halliwick method</a:t>
          </a:r>
          <a:endParaRPr lang="cs-CZ" sz="1250" kern="1200"/>
        </a:p>
        <a:p>
          <a:pPr marL="114300" lvl="1" indent="-114300" algn="l" defTabSz="555625">
            <a:lnSpc>
              <a:spcPct val="90000"/>
            </a:lnSpc>
            <a:spcBef>
              <a:spcPct val="0"/>
            </a:spcBef>
            <a:spcAft>
              <a:spcPct val="15000"/>
            </a:spcAft>
            <a:buFontTx/>
            <a:buBlip>
              <a:blip xmlns:r="http://schemas.openxmlformats.org/officeDocument/2006/relationships" r:embed="rId2"/>
            </a:buBlip>
          </a:pPr>
          <a:r>
            <a:rPr lang="en-US" sz="1250" b="1" kern="1200"/>
            <a:t> Musculoskeletal:</a:t>
          </a:r>
          <a:br>
            <a:rPr lang="en-US" sz="1250" kern="1200"/>
          </a:br>
          <a:r>
            <a:rPr lang="en-US" sz="1250" kern="1200"/>
            <a:t>PNF, Mulligan, Kaltenborn, Maitland, McKenzie, Cyriax, Schroth</a:t>
          </a:r>
          <a:endParaRPr lang="cs-CZ" sz="1250" kern="1200"/>
        </a:p>
        <a:p>
          <a:pPr marL="114300" lvl="1" indent="-114300" algn="l" defTabSz="555625">
            <a:lnSpc>
              <a:spcPct val="90000"/>
            </a:lnSpc>
            <a:spcBef>
              <a:spcPct val="0"/>
            </a:spcBef>
            <a:spcAft>
              <a:spcPct val="15000"/>
            </a:spcAft>
            <a:buFontTx/>
            <a:buNone/>
          </a:pPr>
          <a:endParaRPr lang="cs-CZ" sz="1250" kern="1200"/>
        </a:p>
        <a:p>
          <a:pPr marL="114300" lvl="1" indent="-114300" algn="l" defTabSz="555625">
            <a:lnSpc>
              <a:spcPct val="90000"/>
            </a:lnSpc>
            <a:spcBef>
              <a:spcPct val="0"/>
            </a:spcBef>
            <a:spcAft>
              <a:spcPct val="15000"/>
            </a:spcAft>
            <a:buFontTx/>
            <a:buBlip>
              <a:blip xmlns:r="http://schemas.openxmlformats.org/officeDocument/2006/relationships" r:embed="rId2"/>
            </a:buBlip>
          </a:pPr>
          <a:r>
            <a:rPr lang="en-US" sz="1250" kern="1200"/>
            <a:t> Many methods that are used in musculoskeletal physio are also used in neurological patients as many of them have musculoskeletal problems</a:t>
          </a:r>
          <a:endParaRPr lang="cs-CZ" sz="1250" kern="1200"/>
        </a:p>
      </dsp:txBody>
      <dsp:txXfrm>
        <a:off x="3219113" y="588417"/>
        <a:ext cx="2613242" cy="3090672"/>
      </dsp:txXfrm>
    </dsp:sp>
    <dsp:sp modelId="{C1D36C82-2CD4-408E-9D8A-8858F2C1E998}">
      <dsp:nvSpPr>
        <dsp:cNvPr id="0" name=""/>
        <dsp:cNvSpPr/>
      </dsp:nvSpPr>
      <dsp:spPr>
        <a:xfrm>
          <a:off x="3538112" y="283310"/>
          <a:ext cx="462282" cy="462282"/>
        </a:xfrm>
        <a:prstGeom prst="rect">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9C04EA-7325-49EB-B00E-704ADC3F8DEE}">
      <dsp:nvSpPr>
        <dsp:cNvPr id="0" name=""/>
        <dsp:cNvSpPr/>
      </dsp:nvSpPr>
      <dsp:spPr>
        <a:xfrm rot="16200000">
          <a:off x="4520933" y="2030699"/>
          <a:ext cx="3090672" cy="231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03854" bIns="0" numCol="1" spcCol="1270" anchor="t" anchorCtr="0">
          <a:noAutofit/>
        </a:bodyPr>
        <a:lstStyle/>
        <a:p>
          <a:pPr marL="0" lvl="0" indent="0" algn="r" defTabSz="711200">
            <a:lnSpc>
              <a:spcPct val="90000"/>
            </a:lnSpc>
            <a:spcBef>
              <a:spcPct val="0"/>
            </a:spcBef>
            <a:spcAft>
              <a:spcPct val="35000"/>
            </a:spcAft>
            <a:buNone/>
          </a:pPr>
          <a:r>
            <a:rPr lang="en-US" sz="1600" kern="1200"/>
            <a:t>Czechia</a:t>
          </a:r>
          <a:endParaRPr lang="cs-CZ" sz="1600" kern="1200"/>
        </a:p>
      </dsp:txBody>
      <dsp:txXfrm>
        <a:off x="4520933" y="2030699"/>
        <a:ext cx="3090672" cy="231141"/>
      </dsp:txXfrm>
    </dsp:sp>
    <dsp:sp modelId="{06F0F998-0F51-4C12-8FBF-EBDDFA48741E}">
      <dsp:nvSpPr>
        <dsp:cNvPr id="0" name=""/>
        <dsp:cNvSpPr/>
      </dsp:nvSpPr>
      <dsp:spPr>
        <a:xfrm>
          <a:off x="6195425" y="588417"/>
          <a:ext cx="2302981" cy="309067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203854" rIns="92456" bIns="92456" numCol="1" spcCol="1270" anchor="ctr" anchorCtr="0">
          <a:noAutofit/>
        </a:bodyPr>
        <a:lstStyle/>
        <a:p>
          <a:pPr marL="114300" lvl="1" indent="-114300" algn="l" defTabSz="577850">
            <a:lnSpc>
              <a:spcPct val="90000"/>
            </a:lnSpc>
            <a:spcBef>
              <a:spcPct val="0"/>
            </a:spcBef>
            <a:spcAft>
              <a:spcPct val="15000"/>
            </a:spcAft>
            <a:buFontTx/>
            <a:buBlip>
              <a:blip xmlns:r="http://schemas.openxmlformats.org/officeDocument/2006/relationships" r:embed="rId3"/>
            </a:buBlip>
          </a:pPr>
          <a:r>
            <a:rPr lang="en-US" sz="1300" kern="1200"/>
            <a:t> Manual therapy, mobilistions, </a:t>
          </a:r>
          <a:br>
            <a:rPr lang="en-US" sz="1300" kern="1200"/>
          </a:br>
          <a:r>
            <a:rPr lang="en-US" sz="1300" kern="1200"/>
            <a:t>post isometric rlaxation, fascia therapy</a:t>
          </a:r>
          <a:endParaRPr lang="cs-CZ" sz="1300" kern="1200"/>
        </a:p>
        <a:p>
          <a:pPr marL="114300" lvl="1" indent="-114300" algn="l" defTabSz="577850">
            <a:lnSpc>
              <a:spcPct val="90000"/>
            </a:lnSpc>
            <a:spcBef>
              <a:spcPct val="0"/>
            </a:spcBef>
            <a:spcAft>
              <a:spcPct val="15000"/>
            </a:spcAft>
            <a:buFontTx/>
            <a:buNone/>
          </a:pPr>
          <a:endParaRPr lang="cs-CZ" sz="1300" kern="1200"/>
        </a:p>
        <a:p>
          <a:pPr marL="114300" lvl="1" indent="-114300" algn="l" defTabSz="577850">
            <a:lnSpc>
              <a:spcPct val="90000"/>
            </a:lnSpc>
            <a:spcBef>
              <a:spcPct val="0"/>
            </a:spcBef>
            <a:spcAft>
              <a:spcPct val="15000"/>
            </a:spcAft>
            <a:buFontTx/>
            <a:buBlip>
              <a:blip xmlns:r="http://schemas.openxmlformats.org/officeDocument/2006/relationships" r:embed="rId3"/>
            </a:buBlip>
          </a:pPr>
          <a:r>
            <a:rPr lang="en-US" sz="1300" kern="1200"/>
            <a:t> Vojta, DNS, Mojžíšová</a:t>
          </a:r>
          <a:endParaRPr lang="cs-CZ" sz="1300" kern="1200"/>
        </a:p>
        <a:p>
          <a:pPr marL="114300" lvl="1" indent="-114300" algn="l" defTabSz="577850">
            <a:lnSpc>
              <a:spcPct val="90000"/>
            </a:lnSpc>
            <a:spcBef>
              <a:spcPct val="0"/>
            </a:spcBef>
            <a:spcAft>
              <a:spcPct val="15000"/>
            </a:spcAft>
            <a:buFontTx/>
            <a:buNone/>
          </a:pPr>
          <a:endParaRPr lang="cs-CZ" sz="1300" kern="1200"/>
        </a:p>
        <a:p>
          <a:pPr marL="114300" lvl="1" indent="-114300" algn="l" defTabSz="577850">
            <a:lnSpc>
              <a:spcPct val="90000"/>
            </a:lnSpc>
            <a:spcBef>
              <a:spcPct val="0"/>
            </a:spcBef>
            <a:spcAft>
              <a:spcPct val="15000"/>
            </a:spcAft>
            <a:buFontTx/>
            <a:buBlip>
              <a:blip xmlns:r="http://schemas.openxmlformats.org/officeDocument/2006/relationships" r:embed="rId3"/>
            </a:buBlip>
          </a:pPr>
          <a:r>
            <a:rPr lang="en-US" sz="1300" kern="1200"/>
            <a:t> PNF, Bobath, McKenzie</a:t>
          </a:r>
          <a:endParaRPr lang="cs-CZ" sz="1300" kern="1200"/>
        </a:p>
        <a:p>
          <a:pPr marL="114300" lvl="1" indent="-114300" algn="l" defTabSz="577850">
            <a:lnSpc>
              <a:spcPct val="90000"/>
            </a:lnSpc>
            <a:spcBef>
              <a:spcPct val="0"/>
            </a:spcBef>
            <a:spcAft>
              <a:spcPct val="15000"/>
            </a:spcAft>
            <a:buFontTx/>
            <a:buNone/>
          </a:pPr>
          <a:endParaRPr lang="cs-CZ" sz="1300" kern="1200"/>
        </a:p>
        <a:p>
          <a:pPr marL="114300" lvl="1" indent="-114300" algn="l" defTabSz="577850">
            <a:lnSpc>
              <a:spcPct val="90000"/>
            </a:lnSpc>
            <a:spcBef>
              <a:spcPct val="0"/>
            </a:spcBef>
            <a:spcAft>
              <a:spcPct val="15000"/>
            </a:spcAft>
            <a:buFontTx/>
            <a:buBlip>
              <a:blip xmlns:r="http://schemas.openxmlformats.org/officeDocument/2006/relationships" r:embed="rId3"/>
            </a:buBlip>
          </a:pPr>
          <a:r>
            <a:rPr lang="en-US" sz="1300" kern="1200"/>
            <a:t> Zootherapies especially with children with disabilites</a:t>
          </a:r>
          <a:endParaRPr lang="cs-CZ" sz="1300" kern="1200"/>
        </a:p>
      </dsp:txBody>
      <dsp:txXfrm>
        <a:off x="6195425" y="588417"/>
        <a:ext cx="2302981" cy="3090672"/>
      </dsp:txXfrm>
    </dsp:sp>
    <dsp:sp modelId="{0720B86B-0C32-4883-A9B9-8AA74482956D}">
      <dsp:nvSpPr>
        <dsp:cNvPr id="0" name=""/>
        <dsp:cNvSpPr/>
      </dsp:nvSpPr>
      <dsp:spPr>
        <a:xfrm>
          <a:off x="6299021" y="283310"/>
          <a:ext cx="462282" cy="462282"/>
        </a:xfrm>
        <a:prstGeom prst="rect">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F90944-05AC-4085-8920-1778A916E13D}">
      <dsp:nvSpPr>
        <dsp:cNvPr id="0" name=""/>
        <dsp:cNvSpPr/>
      </dsp:nvSpPr>
      <dsp:spPr>
        <a:xfrm rot="16200000">
          <a:off x="-1236869" y="2024760"/>
          <a:ext cx="3090672" cy="272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40114" bIns="0" numCol="1" spcCol="1270" anchor="t" anchorCtr="0">
          <a:noAutofit/>
        </a:bodyPr>
        <a:lstStyle/>
        <a:p>
          <a:pPr marL="0" lvl="0" indent="0" algn="r" defTabSz="844550">
            <a:lnSpc>
              <a:spcPct val="90000"/>
            </a:lnSpc>
            <a:spcBef>
              <a:spcPct val="0"/>
            </a:spcBef>
            <a:spcAft>
              <a:spcPct val="35000"/>
            </a:spcAft>
            <a:buNone/>
          </a:pPr>
          <a:r>
            <a:rPr lang="en-US" sz="1900" kern="1200"/>
            <a:t>Finland</a:t>
          </a:r>
          <a:endParaRPr lang="cs-CZ" sz="1900" kern="1200"/>
        </a:p>
      </dsp:txBody>
      <dsp:txXfrm>
        <a:off x="-1236869" y="2024760"/>
        <a:ext cx="3090672" cy="272254"/>
      </dsp:txXfrm>
    </dsp:sp>
    <dsp:sp modelId="{9FD07CFE-40B6-42DE-B7BD-B5767587EDF3}">
      <dsp:nvSpPr>
        <dsp:cNvPr id="0" name=""/>
        <dsp:cNvSpPr/>
      </dsp:nvSpPr>
      <dsp:spPr>
        <a:xfrm>
          <a:off x="420278" y="615552"/>
          <a:ext cx="2377139" cy="309067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240114" rIns="92456" bIns="92456" numCol="1" spcCol="1270" anchor="t" anchorCtr="0">
          <a:noAutofit/>
        </a:bodyPr>
        <a:lstStyle/>
        <a:p>
          <a:pPr marL="114300" lvl="1" indent="-114300" algn="l" defTabSz="555625">
            <a:lnSpc>
              <a:spcPct val="200000"/>
            </a:lnSpc>
            <a:spcBef>
              <a:spcPct val="0"/>
            </a:spcBef>
            <a:spcAft>
              <a:spcPct val="15000"/>
            </a:spcAft>
            <a:buFontTx/>
            <a:buBlip>
              <a:blip xmlns:r="http://schemas.openxmlformats.org/officeDocument/2006/relationships" r:embed="rId1"/>
            </a:buBlip>
          </a:pPr>
          <a:r>
            <a:rPr lang="en-US" sz="1250" kern="1200"/>
            <a:t> TENS</a:t>
          </a:r>
          <a:endParaRPr lang="cs-CZ" sz="1250" kern="1200"/>
        </a:p>
        <a:p>
          <a:pPr marL="114300" lvl="1" indent="-114300" algn="l" defTabSz="555625">
            <a:lnSpc>
              <a:spcPct val="200000"/>
            </a:lnSpc>
            <a:spcBef>
              <a:spcPct val="0"/>
            </a:spcBef>
            <a:spcAft>
              <a:spcPct val="15000"/>
            </a:spcAft>
            <a:buFontTx/>
            <a:buBlip>
              <a:blip xmlns:r="http://schemas.openxmlformats.org/officeDocument/2006/relationships" r:embed="rId1"/>
            </a:buBlip>
          </a:pPr>
          <a:r>
            <a:rPr lang="en-US" sz="1250" kern="1200"/>
            <a:t> Thermotherapy</a:t>
          </a:r>
          <a:endParaRPr lang="cs-CZ" sz="1250" kern="1200"/>
        </a:p>
        <a:p>
          <a:pPr marL="114300" lvl="1" indent="-114300" algn="l" defTabSz="555625">
            <a:lnSpc>
              <a:spcPct val="200000"/>
            </a:lnSpc>
            <a:spcBef>
              <a:spcPct val="0"/>
            </a:spcBef>
            <a:spcAft>
              <a:spcPct val="15000"/>
            </a:spcAft>
            <a:buFontTx/>
            <a:buBlip>
              <a:blip xmlns:r="http://schemas.openxmlformats.org/officeDocument/2006/relationships" r:embed="rId1"/>
            </a:buBlip>
          </a:pPr>
          <a:r>
            <a:rPr lang="en-US" sz="1250" kern="1200"/>
            <a:t> Hydrotherapy</a:t>
          </a:r>
          <a:endParaRPr lang="cs-CZ" sz="1250" kern="1200"/>
        </a:p>
        <a:p>
          <a:pPr marL="114300" lvl="1" indent="-114300" algn="l" defTabSz="555625">
            <a:lnSpc>
              <a:spcPct val="200000"/>
            </a:lnSpc>
            <a:spcBef>
              <a:spcPct val="0"/>
            </a:spcBef>
            <a:spcAft>
              <a:spcPct val="15000"/>
            </a:spcAft>
            <a:buFontTx/>
            <a:buBlip>
              <a:blip xmlns:r="http://schemas.openxmlformats.org/officeDocument/2006/relationships" r:embed="rId1"/>
            </a:buBlip>
          </a:pPr>
          <a:r>
            <a:rPr lang="en-US" sz="1250" kern="1200"/>
            <a:t> Ultrasound</a:t>
          </a:r>
          <a:endParaRPr lang="cs-CZ" sz="1250" kern="1200"/>
        </a:p>
        <a:p>
          <a:pPr marL="114300" lvl="1" indent="-114300" algn="l" defTabSz="555625">
            <a:lnSpc>
              <a:spcPct val="200000"/>
            </a:lnSpc>
            <a:spcBef>
              <a:spcPct val="0"/>
            </a:spcBef>
            <a:spcAft>
              <a:spcPct val="15000"/>
            </a:spcAft>
            <a:buFontTx/>
            <a:buBlip>
              <a:blip xmlns:r="http://schemas.openxmlformats.org/officeDocument/2006/relationships" r:embed="rId1"/>
            </a:buBlip>
          </a:pPr>
          <a:r>
            <a:rPr lang="en-US" sz="1250" kern="1200"/>
            <a:t> Massages</a:t>
          </a:r>
          <a:endParaRPr lang="cs-CZ" sz="1250" kern="1200"/>
        </a:p>
        <a:p>
          <a:pPr marL="114300" lvl="1" indent="-114300" algn="l" defTabSz="555625">
            <a:lnSpc>
              <a:spcPct val="200000"/>
            </a:lnSpc>
            <a:spcBef>
              <a:spcPct val="0"/>
            </a:spcBef>
            <a:spcAft>
              <a:spcPct val="15000"/>
            </a:spcAft>
            <a:buFontTx/>
            <a:buBlip>
              <a:blip xmlns:r="http://schemas.openxmlformats.org/officeDocument/2006/relationships" r:embed="rId1"/>
            </a:buBlip>
          </a:pPr>
          <a:r>
            <a:rPr lang="en-US" sz="1250" kern="1200"/>
            <a:t> Lymphotherapy</a:t>
          </a:r>
          <a:endParaRPr lang="cs-CZ" sz="1250" kern="1200"/>
        </a:p>
      </dsp:txBody>
      <dsp:txXfrm>
        <a:off x="420278" y="615552"/>
        <a:ext cx="2377139" cy="3090672"/>
      </dsp:txXfrm>
    </dsp:sp>
    <dsp:sp modelId="{F945CDD8-E826-40E4-ACC3-330AAE7E5A15}">
      <dsp:nvSpPr>
        <dsp:cNvPr id="0" name=""/>
        <dsp:cNvSpPr/>
      </dsp:nvSpPr>
      <dsp:spPr>
        <a:xfrm>
          <a:off x="658534" y="256175"/>
          <a:ext cx="544509" cy="544509"/>
        </a:xfrm>
        <a:prstGeom prst="rect">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588A86-7D63-42D8-BC5C-B43C6D81D7FE}">
      <dsp:nvSpPr>
        <dsp:cNvPr id="0" name=""/>
        <dsp:cNvSpPr/>
      </dsp:nvSpPr>
      <dsp:spPr>
        <a:xfrm rot="16200000">
          <a:off x="1501925" y="2024760"/>
          <a:ext cx="3090672" cy="272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40114" bIns="0" numCol="1" spcCol="1270" anchor="t" anchorCtr="0">
          <a:noAutofit/>
        </a:bodyPr>
        <a:lstStyle/>
        <a:p>
          <a:pPr marL="0" lvl="0" indent="0" algn="r" defTabSz="844550">
            <a:lnSpc>
              <a:spcPct val="90000"/>
            </a:lnSpc>
            <a:spcBef>
              <a:spcPct val="0"/>
            </a:spcBef>
            <a:spcAft>
              <a:spcPct val="35000"/>
            </a:spcAft>
            <a:buNone/>
          </a:pPr>
          <a:r>
            <a:rPr lang="en-US" sz="1900" kern="1200"/>
            <a:t>Greece</a:t>
          </a:r>
          <a:endParaRPr lang="cs-CZ" sz="1900" kern="1200"/>
        </a:p>
      </dsp:txBody>
      <dsp:txXfrm>
        <a:off x="1501925" y="2024760"/>
        <a:ext cx="3090672" cy="272254"/>
      </dsp:txXfrm>
    </dsp:sp>
    <dsp:sp modelId="{31A3AD9B-0A4A-4716-A6AE-4C6EFC0E46F7}">
      <dsp:nvSpPr>
        <dsp:cNvPr id="0" name=""/>
        <dsp:cNvSpPr/>
      </dsp:nvSpPr>
      <dsp:spPr>
        <a:xfrm>
          <a:off x="3154074" y="615552"/>
          <a:ext cx="2377139" cy="309067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240114" rIns="92456" bIns="92456" numCol="1" spcCol="1270" anchor="ctr" anchorCtr="0">
          <a:noAutofit/>
        </a:bodyPr>
        <a:lstStyle/>
        <a:p>
          <a:pPr marL="114300" lvl="1" indent="-114300" algn="l" defTabSz="555625">
            <a:lnSpc>
              <a:spcPct val="100000"/>
            </a:lnSpc>
            <a:spcBef>
              <a:spcPct val="0"/>
            </a:spcBef>
            <a:spcAft>
              <a:spcPct val="15000"/>
            </a:spcAft>
            <a:buFontTx/>
            <a:buBlip>
              <a:blip xmlns:r="http://schemas.openxmlformats.org/officeDocument/2006/relationships" r:embed="rId2"/>
            </a:buBlip>
          </a:pPr>
          <a:r>
            <a:rPr lang="en-US" sz="1250" kern="1200"/>
            <a:t> Electrotherapy</a:t>
          </a:r>
          <a:endParaRPr lang="cs-CZ" sz="1250" kern="1200"/>
        </a:p>
        <a:p>
          <a:pPr marL="228600" lvl="2" indent="-114300" algn="l" defTabSz="555625">
            <a:lnSpc>
              <a:spcPct val="100000"/>
            </a:lnSpc>
            <a:spcBef>
              <a:spcPct val="0"/>
            </a:spcBef>
            <a:spcAft>
              <a:spcPct val="15000"/>
            </a:spcAft>
            <a:buFontTx/>
            <a:buNone/>
          </a:pPr>
          <a:r>
            <a:rPr lang="en-US" sz="1250" kern="1200"/>
            <a:t>	</a:t>
          </a:r>
          <a:r>
            <a:rPr lang="en-US" sz="1100" i="0" kern="1200"/>
            <a:t>especially TENS and</a:t>
          </a:r>
          <a:br>
            <a:rPr lang="en-US" sz="1100" i="0" kern="1200"/>
          </a:br>
          <a:r>
            <a:rPr lang="en-US" sz="1100" i="0" kern="1200"/>
            <a:t>EMG Biofeedback</a:t>
          </a:r>
          <a:endParaRPr lang="cs-CZ" sz="1100" i="0" kern="1200"/>
        </a:p>
        <a:p>
          <a:pPr marL="114300" lvl="1" indent="-114300" algn="l" defTabSz="555625">
            <a:lnSpc>
              <a:spcPct val="100000"/>
            </a:lnSpc>
            <a:spcBef>
              <a:spcPct val="0"/>
            </a:spcBef>
            <a:spcAft>
              <a:spcPct val="15000"/>
            </a:spcAft>
            <a:buFontTx/>
            <a:buBlip>
              <a:blip xmlns:r="http://schemas.openxmlformats.org/officeDocument/2006/relationships" r:embed="rId2"/>
            </a:buBlip>
          </a:pPr>
          <a:r>
            <a:rPr lang="en-US" sz="1250" kern="1200"/>
            <a:t> Hydrotherapy</a:t>
          </a:r>
          <a:endParaRPr lang="cs-CZ" sz="1250" kern="1200"/>
        </a:p>
        <a:p>
          <a:pPr marL="228600" lvl="2" indent="-114300" algn="l" defTabSz="555625">
            <a:lnSpc>
              <a:spcPct val="100000"/>
            </a:lnSpc>
            <a:spcBef>
              <a:spcPct val="0"/>
            </a:spcBef>
            <a:spcAft>
              <a:spcPct val="15000"/>
            </a:spcAft>
            <a:buFontTx/>
            <a:buNone/>
          </a:pPr>
          <a:r>
            <a:rPr lang="en-US" sz="1250" kern="1200"/>
            <a:t>	</a:t>
          </a:r>
          <a:r>
            <a:rPr lang="en-US" sz="1100" kern="1200"/>
            <a:t>mainly the Halliwick method</a:t>
          </a:r>
          <a:endParaRPr lang="cs-CZ" sz="1100" kern="1200"/>
        </a:p>
        <a:p>
          <a:pPr marL="114300" lvl="1" indent="-114300" algn="l" defTabSz="555625">
            <a:lnSpc>
              <a:spcPct val="100000"/>
            </a:lnSpc>
            <a:spcBef>
              <a:spcPct val="0"/>
            </a:spcBef>
            <a:spcAft>
              <a:spcPct val="15000"/>
            </a:spcAft>
            <a:buFontTx/>
            <a:buBlip>
              <a:blip xmlns:r="http://schemas.openxmlformats.org/officeDocument/2006/relationships" r:embed="rId2"/>
            </a:buBlip>
          </a:pPr>
          <a:r>
            <a:rPr lang="en-US" sz="1250" kern="1200"/>
            <a:t> Diathermy</a:t>
          </a:r>
          <a:endParaRPr lang="cs-CZ" sz="1100" kern="1200"/>
        </a:p>
        <a:p>
          <a:pPr marL="114300" lvl="2" indent="-57150" algn="l" defTabSz="488950">
            <a:lnSpc>
              <a:spcPct val="100000"/>
            </a:lnSpc>
            <a:spcBef>
              <a:spcPct val="0"/>
            </a:spcBef>
            <a:spcAft>
              <a:spcPct val="15000"/>
            </a:spcAft>
            <a:buFontTx/>
            <a:buNone/>
          </a:pPr>
          <a:r>
            <a:rPr lang="en-US" sz="1100" kern="1200"/>
            <a:t>	 (deep heating)</a:t>
          </a:r>
          <a:endParaRPr lang="cs-CZ" sz="1100" kern="1200"/>
        </a:p>
        <a:p>
          <a:pPr marL="114300" lvl="1" indent="-114300" algn="l" defTabSz="555625">
            <a:lnSpc>
              <a:spcPct val="100000"/>
            </a:lnSpc>
            <a:spcBef>
              <a:spcPct val="0"/>
            </a:spcBef>
            <a:spcAft>
              <a:spcPct val="15000"/>
            </a:spcAft>
            <a:buFontTx/>
            <a:buBlip>
              <a:blip xmlns:r="http://schemas.openxmlformats.org/officeDocument/2006/relationships" r:embed="rId2"/>
            </a:buBlip>
          </a:pPr>
          <a:r>
            <a:rPr lang="en-US" sz="1250" kern="1200"/>
            <a:t>Therapeutic ultrasound</a:t>
          </a:r>
          <a:endParaRPr lang="cs-CZ" sz="1250" kern="1200"/>
        </a:p>
        <a:p>
          <a:pPr marL="114300" lvl="1" indent="-114300" algn="l" defTabSz="555625">
            <a:lnSpc>
              <a:spcPct val="100000"/>
            </a:lnSpc>
            <a:spcBef>
              <a:spcPct val="0"/>
            </a:spcBef>
            <a:spcAft>
              <a:spcPct val="15000"/>
            </a:spcAft>
            <a:buFontTx/>
            <a:buBlip>
              <a:blip xmlns:r="http://schemas.openxmlformats.org/officeDocument/2006/relationships" r:embed="rId2"/>
            </a:buBlip>
          </a:pPr>
          <a:r>
            <a:rPr lang="en-US" sz="1250" kern="1200"/>
            <a:t>Laser therapy</a:t>
          </a:r>
          <a:endParaRPr lang="cs-CZ" sz="1250" kern="1200"/>
        </a:p>
        <a:p>
          <a:pPr marL="114300" lvl="1" indent="-114300" algn="l" defTabSz="555625">
            <a:lnSpc>
              <a:spcPct val="100000"/>
            </a:lnSpc>
            <a:spcBef>
              <a:spcPct val="0"/>
            </a:spcBef>
            <a:spcAft>
              <a:spcPct val="15000"/>
            </a:spcAft>
            <a:buFontTx/>
            <a:buBlip>
              <a:blip xmlns:r="http://schemas.openxmlformats.org/officeDocument/2006/relationships" r:embed="rId2"/>
            </a:buBlip>
          </a:pPr>
          <a:r>
            <a:rPr lang="en-US" sz="1250" kern="1200"/>
            <a:t>Shockwave therapy</a:t>
          </a:r>
          <a:endParaRPr lang="cs-CZ" sz="1250" kern="1200"/>
        </a:p>
        <a:p>
          <a:pPr marL="114300" lvl="1" indent="-114300" algn="l" defTabSz="555625">
            <a:lnSpc>
              <a:spcPct val="100000"/>
            </a:lnSpc>
            <a:spcBef>
              <a:spcPct val="0"/>
            </a:spcBef>
            <a:spcAft>
              <a:spcPct val="15000"/>
            </a:spcAft>
            <a:buFontTx/>
            <a:buBlip>
              <a:blip xmlns:r="http://schemas.openxmlformats.org/officeDocument/2006/relationships" r:embed="rId2"/>
            </a:buBlip>
          </a:pPr>
          <a:r>
            <a:rPr lang="en-US" sz="1250" kern="1200"/>
            <a:t>Heat / Cold treatment</a:t>
          </a:r>
          <a:endParaRPr lang="cs-CZ" sz="1250" kern="1200"/>
        </a:p>
      </dsp:txBody>
      <dsp:txXfrm>
        <a:off x="3154074" y="615552"/>
        <a:ext cx="2377139" cy="3090672"/>
      </dsp:txXfrm>
    </dsp:sp>
    <dsp:sp modelId="{C1D36C82-2CD4-408E-9D8A-8858F2C1E998}">
      <dsp:nvSpPr>
        <dsp:cNvPr id="0" name=""/>
        <dsp:cNvSpPr/>
      </dsp:nvSpPr>
      <dsp:spPr>
        <a:xfrm>
          <a:off x="3392330" y="256175"/>
          <a:ext cx="544509" cy="544509"/>
        </a:xfrm>
        <a:prstGeom prst="rect">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9C04EA-7325-49EB-B00E-704ADC3F8DEE}">
      <dsp:nvSpPr>
        <dsp:cNvPr id="0" name=""/>
        <dsp:cNvSpPr/>
      </dsp:nvSpPr>
      <dsp:spPr>
        <a:xfrm rot="16200000">
          <a:off x="4232865" y="2024760"/>
          <a:ext cx="3090672" cy="272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40114" bIns="0" numCol="1" spcCol="1270" anchor="t" anchorCtr="0">
          <a:noAutofit/>
        </a:bodyPr>
        <a:lstStyle/>
        <a:p>
          <a:pPr marL="0" lvl="0" indent="0" algn="r" defTabSz="844550">
            <a:lnSpc>
              <a:spcPct val="90000"/>
            </a:lnSpc>
            <a:spcBef>
              <a:spcPct val="0"/>
            </a:spcBef>
            <a:spcAft>
              <a:spcPct val="35000"/>
            </a:spcAft>
            <a:buNone/>
          </a:pPr>
          <a:r>
            <a:rPr lang="en-US" sz="1900" kern="1200"/>
            <a:t>Czechia</a:t>
          </a:r>
          <a:endParaRPr lang="cs-CZ" sz="1900" kern="1200"/>
        </a:p>
      </dsp:txBody>
      <dsp:txXfrm>
        <a:off x="4232865" y="2024760"/>
        <a:ext cx="3090672" cy="272254"/>
      </dsp:txXfrm>
    </dsp:sp>
    <dsp:sp modelId="{06F0F998-0F51-4C12-8FBF-EBDDFA48741E}">
      <dsp:nvSpPr>
        <dsp:cNvPr id="0" name=""/>
        <dsp:cNvSpPr/>
      </dsp:nvSpPr>
      <dsp:spPr>
        <a:xfrm>
          <a:off x="5887870" y="615552"/>
          <a:ext cx="2377139" cy="309067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240114" rIns="92456" bIns="92456" numCol="1" spcCol="1270" anchor="ctr" anchorCtr="0">
          <a:noAutofit/>
        </a:bodyPr>
        <a:lstStyle/>
        <a:p>
          <a:pPr marL="114300" lvl="1" indent="-114300" algn="l" defTabSz="555625">
            <a:lnSpc>
              <a:spcPct val="100000"/>
            </a:lnSpc>
            <a:spcBef>
              <a:spcPct val="0"/>
            </a:spcBef>
            <a:spcAft>
              <a:spcPct val="15000"/>
            </a:spcAft>
            <a:buFontTx/>
            <a:buBlip>
              <a:blip xmlns:r="http://schemas.openxmlformats.org/officeDocument/2006/relationships" r:embed="rId3"/>
            </a:buBlip>
          </a:pPr>
          <a:r>
            <a:rPr lang="en-US" sz="1250" kern="1200"/>
            <a:t> Electrotherapies</a:t>
          </a:r>
          <a:endParaRPr lang="cs-CZ" sz="1250" kern="1200"/>
        </a:p>
        <a:p>
          <a:pPr marL="228600" lvl="2" indent="-114300" algn="l" defTabSz="555625">
            <a:lnSpc>
              <a:spcPct val="100000"/>
            </a:lnSpc>
            <a:spcBef>
              <a:spcPct val="0"/>
            </a:spcBef>
            <a:spcAft>
              <a:spcPct val="15000"/>
            </a:spcAft>
            <a:buFontTx/>
            <a:buNone/>
          </a:pPr>
          <a:r>
            <a:rPr lang="en-US" sz="1250" kern="1200"/>
            <a:t>	</a:t>
          </a:r>
          <a:r>
            <a:rPr lang="en-US" sz="1100" kern="1200"/>
            <a:t>many of them</a:t>
          </a:r>
          <a:endParaRPr lang="cs-CZ" sz="1250" kern="1200"/>
        </a:p>
        <a:p>
          <a:pPr marL="228600" lvl="2" indent="-114300" algn="l" defTabSz="555625">
            <a:lnSpc>
              <a:spcPct val="100000"/>
            </a:lnSpc>
            <a:spcBef>
              <a:spcPct val="0"/>
            </a:spcBef>
            <a:spcAft>
              <a:spcPct val="15000"/>
            </a:spcAft>
            <a:buFontTx/>
            <a:buNone/>
          </a:pPr>
          <a:endParaRPr lang="cs-CZ" sz="1250" kern="1200"/>
        </a:p>
        <a:p>
          <a:pPr marL="114300" lvl="1" indent="-114300" algn="l" defTabSz="555625">
            <a:lnSpc>
              <a:spcPct val="100000"/>
            </a:lnSpc>
            <a:spcBef>
              <a:spcPct val="0"/>
            </a:spcBef>
            <a:spcAft>
              <a:spcPct val="15000"/>
            </a:spcAft>
            <a:buFontTx/>
            <a:buBlip>
              <a:blip xmlns:r="http://schemas.openxmlformats.org/officeDocument/2006/relationships" r:embed="rId3"/>
            </a:buBlip>
          </a:pPr>
          <a:r>
            <a:rPr lang="en-US" sz="1250" kern="1200"/>
            <a:t> Mechanotherapy</a:t>
          </a:r>
          <a:endParaRPr lang="cs-CZ" sz="1250" kern="1200"/>
        </a:p>
        <a:p>
          <a:pPr marL="228600" lvl="2" indent="-114300" algn="l" defTabSz="555625">
            <a:lnSpc>
              <a:spcPct val="100000"/>
            </a:lnSpc>
            <a:spcBef>
              <a:spcPct val="0"/>
            </a:spcBef>
            <a:spcAft>
              <a:spcPct val="15000"/>
            </a:spcAft>
            <a:buFontTx/>
            <a:buNone/>
          </a:pPr>
          <a:r>
            <a:rPr lang="en-US" sz="1250" kern="1200"/>
            <a:t>	</a:t>
          </a:r>
          <a:r>
            <a:rPr lang="en-US" sz="1100" kern="1200"/>
            <a:t>ultrasound,</a:t>
          </a:r>
          <a:br>
            <a:rPr lang="en-US" sz="1100" kern="1200"/>
          </a:br>
          <a:r>
            <a:rPr lang="en-US" sz="1100" kern="1200"/>
            <a:t>extracorporeal shock wave</a:t>
          </a:r>
          <a:endParaRPr lang="cs-CZ" sz="1250" kern="1200"/>
        </a:p>
        <a:p>
          <a:pPr marL="228600" lvl="2" indent="-114300" algn="l" defTabSz="555625">
            <a:lnSpc>
              <a:spcPct val="100000"/>
            </a:lnSpc>
            <a:spcBef>
              <a:spcPct val="0"/>
            </a:spcBef>
            <a:spcAft>
              <a:spcPct val="15000"/>
            </a:spcAft>
            <a:buFontTx/>
            <a:buNone/>
          </a:pPr>
          <a:endParaRPr lang="cs-CZ" sz="1250" kern="1200"/>
        </a:p>
        <a:p>
          <a:pPr marL="114300" lvl="1" indent="-114300" algn="l" defTabSz="555625">
            <a:lnSpc>
              <a:spcPct val="100000"/>
            </a:lnSpc>
            <a:spcBef>
              <a:spcPct val="0"/>
            </a:spcBef>
            <a:spcAft>
              <a:spcPct val="15000"/>
            </a:spcAft>
            <a:buFontTx/>
            <a:buBlip>
              <a:blip xmlns:r="http://schemas.openxmlformats.org/officeDocument/2006/relationships" r:embed="rId3"/>
            </a:buBlip>
          </a:pPr>
          <a:r>
            <a:rPr lang="en-US" sz="1250" kern="1200"/>
            <a:t> Hydrotherapy</a:t>
          </a:r>
          <a:endParaRPr lang="cs-CZ" sz="1250" kern="1200"/>
        </a:p>
        <a:p>
          <a:pPr marL="114300" lvl="1" indent="-114300" algn="l" defTabSz="555625">
            <a:lnSpc>
              <a:spcPct val="100000"/>
            </a:lnSpc>
            <a:spcBef>
              <a:spcPct val="0"/>
            </a:spcBef>
            <a:spcAft>
              <a:spcPct val="15000"/>
            </a:spcAft>
            <a:buFontTx/>
            <a:buBlip>
              <a:blip xmlns:r="http://schemas.openxmlformats.org/officeDocument/2006/relationships" r:embed="rId3"/>
            </a:buBlip>
          </a:pPr>
          <a:r>
            <a:rPr lang="en-US" sz="1250" kern="1200"/>
            <a:t> Phototherapy </a:t>
          </a:r>
          <a:endParaRPr lang="cs-CZ" sz="1250" kern="1200"/>
        </a:p>
        <a:p>
          <a:pPr marL="228600" lvl="2" indent="-114300" algn="l" defTabSz="555625">
            <a:lnSpc>
              <a:spcPct val="100000"/>
            </a:lnSpc>
            <a:spcBef>
              <a:spcPct val="0"/>
            </a:spcBef>
            <a:spcAft>
              <a:spcPct val="15000"/>
            </a:spcAft>
            <a:buFontTx/>
            <a:buNone/>
          </a:pPr>
          <a:r>
            <a:rPr lang="en-US" sz="1250" kern="1200"/>
            <a:t>	</a:t>
          </a:r>
          <a:r>
            <a:rPr lang="en-US" sz="1100" kern="1200"/>
            <a:t>laser, biolamps</a:t>
          </a:r>
          <a:endParaRPr lang="cs-CZ" sz="1250" kern="1200"/>
        </a:p>
        <a:p>
          <a:pPr marL="114300" lvl="1" indent="-114300" algn="l" defTabSz="555625">
            <a:lnSpc>
              <a:spcPct val="100000"/>
            </a:lnSpc>
            <a:spcBef>
              <a:spcPct val="0"/>
            </a:spcBef>
            <a:spcAft>
              <a:spcPct val="15000"/>
            </a:spcAft>
            <a:buFontTx/>
            <a:buBlip>
              <a:blip xmlns:r="http://schemas.openxmlformats.org/officeDocument/2006/relationships" r:embed="rId3"/>
            </a:buBlip>
          </a:pPr>
          <a:r>
            <a:rPr lang="en-US" sz="1250" kern="1200"/>
            <a:t> Magnetotherapy</a:t>
          </a:r>
          <a:endParaRPr lang="cs-CZ" sz="1250" kern="1200"/>
        </a:p>
        <a:p>
          <a:pPr marL="114300" lvl="1" indent="-114300" algn="l" defTabSz="555625">
            <a:lnSpc>
              <a:spcPct val="90000"/>
            </a:lnSpc>
            <a:spcBef>
              <a:spcPct val="0"/>
            </a:spcBef>
            <a:spcAft>
              <a:spcPct val="15000"/>
            </a:spcAft>
            <a:buFontTx/>
            <a:buBlip>
              <a:blip xmlns:r="http://schemas.openxmlformats.org/officeDocument/2006/relationships" r:embed="rId3"/>
            </a:buBlip>
          </a:pPr>
          <a:r>
            <a:rPr lang="en-US" sz="1250" kern="1200"/>
            <a:t> Parafin</a:t>
          </a:r>
          <a:endParaRPr lang="cs-CZ" sz="1250" kern="1200"/>
        </a:p>
      </dsp:txBody>
      <dsp:txXfrm>
        <a:off x="5887870" y="615552"/>
        <a:ext cx="2377139" cy="3090672"/>
      </dsp:txXfrm>
    </dsp:sp>
    <dsp:sp modelId="{0720B86B-0C32-4883-A9B9-8AA74482956D}">
      <dsp:nvSpPr>
        <dsp:cNvPr id="0" name=""/>
        <dsp:cNvSpPr/>
      </dsp:nvSpPr>
      <dsp:spPr>
        <a:xfrm>
          <a:off x="6126126" y="256175"/>
          <a:ext cx="544509" cy="544509"/>
        </a:xfrm>
        <a:prstGeom prst="rect">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5875F9-27B9-4109-A6F7-F343CC79EE26}">
      <dsp:nvSpPr>
        <dsp:cNvPr id="0" name=""/>
        <dsp:cNvSpPr/>
      </dsp:nvSpPr>
      <dsp:spPr>
        <a:xfrm>
          <a:off x="806421" y="1604123"/>
          <a:ext cx="1446337" cy="1523085"/>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48E8AC-88CB-496B-8183-B4676172679A}">
      <dsp:nvSpPr>
        <dsp:cNvPr id="0" name=""/>
        <dsp:cNvSpPr/>
      </dsp:nvSpPr>
      <dsp:spPr>
        <a:xfrm>
          <a:off x="1669846" y="597463"/>
          <a:ext cx="344318" cy="344129"/>
        </a:xfrm>
        <a:prstGeom prst="donut">
          <a:avLst>
            <a:gd name="adj" fmla="val 746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A4ADB3-A194-4023-9C69-09B3D1EFF7E8}">
      <dsp:nvSpPr>
        <dsp:cNvPr id="0" name=""/>
        <dsp:cNvSpPr/>
      </dsp:nvSpPr>
      <dsp:spPr>
        <a:xfrm>
          <a:off x="861946" y="1662774"/>
          <a:ext cx="1335778" cy="140580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000" b="-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FF197A-4F74-4F77-B6B0-9AAA6042F552}">
      <dsp:nvSpPr>
        <dsp:cNvPr id="0" name=""/>
        <dsp:cNvSpPr/>
      </dsp:nvSpPr>
      <dsp:spPr>
        <a:xfrm>
          <a:off x="2390376" y="2146826"/>
          <a:ext cx="606795" cy="606502"/>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B0077B-9219-4518-B77D-8B74CC214DBC}">
      <dsp:nvSpPr>
        <dsp:cNvPr id="0" name=""/>
        <dsp:cNvSpPr/>
      </dsp:nvSpPr>
      <dsp:spPr>
        <a:xfrm>
          <a:off x="2426212" y="2182486"/>
          <a:ext cx="535122" cy="53518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4000" r="-2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E0BEC9-3D38-40F5-967D-E03D8227345C}">
      <dsp:nvSpPr>
        <dsp:cNvPr id="0" name=""/>
        <dsp:cNvSpPr/>
      </dsp:nvSpPr>
      <dsp:spPr>
        <a:xfrm>
          <a:off x="2217883" y="1103214"/>
          <a:ext cx="777744" cy="777841"/>
        </a:xfrm>
        <a:prstGeom prst="ellips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996D9D-1D7F-4F71-8DE3-5DAAFBC612C5}">
      <dsp:nvSpPr>
        <dsp:cNvPr id="0" name=""/>
        <dsp:cNvSpPr/>
      </dsp:nvSpPr>
      <dsp:spPr>
        <a:xfrm>
          <a:off x="2438211" y="0"/>
          <a:ext cx="254728" cy="254835"/>
        </a:xfrm>
        <a:prstGeom prst="donut">
          <a:avLst>
            <a:gd name="adj" fmla="val 746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C1D564-F3D5-4EAC-934F-09F87CFD67BA}">
      <dsp:nvSpPr>
        <dsp:cNvPr id="0" name=""/>
        <dsp:cNvSpPr/>
      </dsp:nvSpPr>
      <dsp:spPr>
        <a:xfrm>
          <a:off x="1511264" y="313942"/>
          <a:ext cx="127364" cy="127562"/>
        </a:xfrm>
        <a:prstGeom prst="donut">
          <a:avLst>
            <a:gd name="adj" fmla="val 746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0F5A8D-C6C1-48AE-B606-D5FBCE2224A5}">
      <dsp:nvSpPr>
        <dsp:cNvPr id="0" name=""/>
        <dsp:cNvSpPr/>
      </dsp:nvSpPr>
      <dsp:spPr>
        <a:xfrm>
          <a:off x="2259047" y="1144388"/>
          <a:ext cx="695901" cy="69579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7000" b="-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C96C52-9505-4699-BA08-C05F141EE8B9}">
      <dsp:nvSpPr>
        <dsp:cNvPr id="0" name=""/>
        <dsp:cNvSpPr/>
      </dsp:nvSpPr>
      <dsp:spPr>
        <a:xfrm>
          <a:off x="2132250" y="317594"/>
          <a:ext cx="545292" cy="545330"/>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F53A95-6FD1-4628-86CD-6D8833C16FD9}">
      <dsp:nvSpPr>
        <dsp:cNvPr id="0" name=""/>
        <dsp:cNvSpPr/>
      </dsp:nvSpPr>
      <dsp:spPr>
        <a:xfrm>
          <a:off x="3035429" y="2736803"/>
          <a:ext cx="191288" cy="191053"/>
        </a:xfrm>
        <a:prstGeom prst="donut">
          <a:avLst>
            <a:gd name="adj" fmla="val 746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0A715D-DAAC-41FE-80FF-4C93E4A92148}">
      <dsp:nvSpPr>
        <dsp:cNvPr id="0" name=""/>
        <dsp:cNvSpPr/>
      </dsp:nvSpPr>
      <dsp:spPr>
        <a:xfrm>
          <a:off x="2164213" y="349771"/>
          <a:ext cx="481368" cy="481258"/>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17000" b="-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91C28B-3B46-4F38-8982-5F03F823B24F}">
      <dsp:nvSpPr>
        <dsp:cNvPr id="0" name=""/>
        <dsp:cNvSpPr/>
      </dsp:nvSpPr>
      <dsp:spPr>
        <a:xfrm>
          <a:off x="349992" y="969636"/>
          <a:ext cx="1720625" cy="559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 numCol="1" spcCol="1270" anchor="b" anchorCtr="0">
          <a:noAutofit/>
        </a:bodyPr>
        <a:lstStyle/>
        <a:p>
          <a:pPr marL="0" lvl="0" indent="0" algn="r" defTabSz="622300">
            <a:lnSpc>
              <a:spcPct val="90000"/>
            </a:lnSpc>
            <a:spcBef>
              <a:spcPct val="0"/>
            </a:spcBef>
            <a:spcAft>
              <a:spcPct val="35000"/>
            </a:spcAft>
            <a:buNone/>
          </a:pPr>
          <a:r>
            <a:rPr lang="en-US" sz="1400" kern="1200"/>
            <a:t>The visit of Beroun hospital</a:t>
          </a:r>
          <a:endParaRPr lang="cs-CZ" sz="1400" kern="1200"/>
        </a:p>
      </dsp:txBody>
      <dsp:txXfrm>
        <a:off x="349992" y="969636"/>
        <a:ext cx="1720625" cy="559825"/>
      </dsp:txXfrm>
    </dsp:sp>
    <dsp:sp modelId="{7C334B74-3C39-42B2-A242-806D47463465}">
      <dsp:nvSpPr>
        <dsp:cNvPr id="0" name=""/>
        <dsp:cNvSpPr/>
      </dsp:nvSpPr>
      <dsp:spPr>
        <a:xfrm>
          <a:off x="3122114" y="2182486"/>
          <a:ext cx="1720625" cy="535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l" defTabSz="622300">
            <a:lnSpc>
              <a:spcPct val="90000"/>
            </a:lnSpc>
            <a:spcBef>
              <a:spcPct val="0"/>
            </a:spcBef>
            <a:spcAft>
              <a:spcPct val="35000"/>
            </a:spcAft>
            <a:buNone/>
          </a:pPr>
          <a:r>
            <a:rPr lang="en-US" sz="1400" kern="1200"/>
            <a:t>Vojta method in Thomayer hospital</a:t>
          </a:r>
          <a:endParaRPr lang="cs-CZ" sz="1400" kern="1200"/>
        </a:p>
      </dsp:txBody>
      <dsp:txXfrm>
        <a:off x="3122114" y="2182486"/>
        <a:ext cx="1720625" cy="535183"/>
      </dsp:txXfrm>
    </dsp:sp>
    <dsp:sp modelId="{4461893A-24F1-4601-821C-0A9C2EBD743E}">
      <dsp:nvSpPr>
        <dsp:cNvPr id="0" name=""/>
        <dsp:cNvSpPr/>
      </dsp:nvSpPr>
      <dsp:spPr>
        <a:xfrm>
          <a:off x="3058674" y="1331585"/>
          <a:ext cx="1720625" cy="695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l" defTabSz="622300">
            <a:lnSpc>
              <a:spcPct val="90000"/>
            </a:lnSpc>
            <a:spcBef>
              <a:spcPct val="0"/>
            </a:spcBef>
            <a:spcAft>
              <a:spcPct val="35000"/>
            </a:spcAft>
            <a:buNone/>
          </a:pPr>
          <a:r>
            <a:rPr lang="en-US" sz="1400" kern="1200"/>
            <a:t>Conference in Beroun</a:t>
          </a:r>
          <a:endParaRPr lang="cs-CZ" sz="1400" kern="1200"/>
        </a:p>
      </dsp:txBody>
      <dsp:txXfrm>
        <a:off x="3058674" y="1331585"/>
        <a:ext cx="1720625" cy="695795"/>
      </dsp:txXfrm>
    </dsp:sp>
    <dsp:sp modelId="{E4060ADC-4B41-4D00-90F3-6FDCAAE4DF5A}">
      <dsp:nvSpPr>
        <dsp:cNvPr id="0" name=""/>
        <dsp:cNvSpPr/>
      </dsp:nvSpPr>
      <dsp:spPr>
        <a:xfrm>
          <a:off x="2749664" y="528900"/>
          <a:ext cx="1720625" cy="481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l" defTabSz="622300">
            <a:lnSpc>
              <a:spcPct val="90000"/>
            </a:lnSpc>
            <a:spcBef>
              <a:spcPct val="0"/>
            </a:spcBef>
            <a:spcAft>
              <a:spcPct val="35000"/>
            </a:spcAft>
            <a:buNone/>
          </a:pPr>
          <a:r>
            <a:rPr lang="en-US" sz="1400" kern="1200"/>
            <a:t>Autopsy room</a:t>
          </a:r>
          <a:endParaRPr lang="cs-CZ" sz="1400" kern="1200"/>
        </a:p>
      </dsp:txBody>
      <dsp:txXfrm>
        <a:off x="2749664" y="528900"/>
        <a:ext cx="1720625" cy="4812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5875F9-27B9-4109-A6F7-F343CC79EE26}">
      <dsp:nvSpPr>
        <dsp:cNvPr id="0" name=""/>
        <dsp:cNvSpPr/>
      </dsp:nvSpPr>
      <dsp:spPr>
        <a:xfrm>
          <a:off x="1461617" y="2003786"/>
          <a:ext cx="1335502" cy="1335857"/>
        </a:xfrm>
        <a:prstGeom prst="ellips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6848E8AC-88CB-496B-8183-B4676172679A}">
      <dsp:nvSpPr>
        <dsp:cNvPr id="0" name=""/>
        <dsp:cNvSpPr/>
      </dsp:nvSpPr>
      <dsp:spPr>
        <a:xfrm>
          <a:off x="2116655" y="1331300"/>
          <a:ext cx="396634" cy="396415"/>
        </a:xfrm>
        <a:prstGeom prst="donut">
          <a:avLst>
            <a:gd name="adj" fmla="val 7460"/>
          </a:avLst>
        </a:prstGeom>
        <a:solidFill>
          <a:schemeClr val="accent5">
            <a:hueOff val="1587623"/>
            <a:satOff val="-545"/>
            <a:lumOff val="-2241"/>
            <a:alphaOff val="0"/>
          </a:schemeClr>
        </a:solidFill>
        <a:ln w="25400" cap="flat" cmpd="sng" algn="ctr">
          <a:solidFill>
            <a:schemeClr val="accent5">
              <a:hueOff val="1587623"/>
              <a:satOff val="-545"/>
              <a:lumOff val="-2241"/>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2BA4ADB3-A194-4023-9C69-09B3D1EFF7E8}">
      <dsp:nvSpPr>
        <dsp:cNvPr id="0" name=""/>
        <dsp:cNvSpPr/>
      </dsp:nvSpPr>
      <dsp:spPr>
        <a:xfrm>
          <a:off x="1512940" y="2055216"/>
          <a:ext cx="1233415" cy="123299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49000" b="-49000"/>
          </a:stretch>
        </a:blip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A36FD7F9-E9B4-446F-B205-B9B3600CC896}">
      <dsp:nvSpPr>
        <dsp:cNvPr id="0" name=""/>
        <dsp:cNvSpPr/>
      </dsp:nvSpPr>
      <dsp:spPr>
        <a:xfrm>
          <a:off x="2942637" y="2228118"/>
          <a:ext cx="907577" cy="893794"/>
        </a:xfrm>
        <a:prstGeom prst="ellipse">
          <a:avLst/>
        </a:prstGeom>
        <a:solidFill>
          <a:schemeClr val="accent5">
            <a:hueOff val="3175245"/>
            <a:satOff val="-1090"/>
            <a:lumOff val="-4482"/>
            <a:alphaOff val="0"/>
          </a:schemeClr>
        </a:solidFill>
        <a:ln w="25400" cap="flat" cmpd="sng" algn="ctr">
          <a:solidFill>
            <a:schemeClr val="accent5">
              <a:hueOff val="3175245"/>
              <a:satOff val="-1090"/>
              <a:lumOff val="-4482"/>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D7D41E7A-4648-4E00-BD16-53707AEF4D53}">
      <dsp:nvSpPr>
        <dsp:cNvPr id="0" name=""/>
        <dsp:cNvSpPr/>
      </dsp:nvSpPr>
      <dsp:spPr>
        <a:xfrm>
          <a:off x="2996239" y="2280674"/>
          <a:ext cx="800377" cy="788692"/>
        </a:xfrm>
        <a:prstGeom prst="ellipse">
          <a:avLst/>
        </a:prstGeom>
        <a:blipFill>
          <a:blip xmlns:r="http://schemas.openxmlformats.org/officeDocument/2006/relationships" r:embed="rId2"/>
          <a:srcRect/>
          <a:stretch>
            <a:fillRect t="-17000" b="-17000"/>
          </a:stretch>
        </a:blip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B146CB40-12EC-4865-A267-058C7B915B20}">
      <dsp:nvSpPr>
        <dsp:cNvPr id="0" name=""/>
        <dsp:cNvSpPr/>
      </dsp:nvSpPr>
      <dsp:spPr>
        <a:xfrm>
          <a:off x="2620838" y="1269732"/>
          <a:ext cx="895913" cy="896026"/>
        </a:xfrm>
        <a:prstGeom prst="ellipse">
          <a:avLst/>
        </a:prstGeom>
        <a:solidFill>
          <a:schemeClr val="accent5">
            <a:hueOff val="4762868"/>
            <a:satOff val="-1635"/>
            <a:lumOff val="-6723"/>
            <a:alphaOff val="0"/>
          </a:schemeClr>
        </a:solidFill>
        <a:ln w="25400" cap="flat" cmpd="sng" algn="ctr">
          <a:solidFill>
            <a:schemeClr val="accent5">
              <a:hueOff val="4762868"/>
              <a:satOff val="-1635"/>
              <a:lumOff val="-6723"/>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1BEC5C5E-4BD5-4C05-9C52-F62F7ADA04C2}">
      <dsp:nvSpPr>
        <dsp:cNvPr id="0" name=""/>
        <dsp:cNvSpPr/>
      </dsp:nvSpPr>
      <dsp:spPr>
        <a:xfrm>
          <a:off x="2984607" y="252679"/>
          <a:ext cx="293431" cy="293554"/>
        </a:xfrm>
        <a:prstGeom prst="donut">
          <a:avLst>
            <a:gd name="adj" fmla="val 7460"/>
          </a:avLst>
        </a:prstGeom>
        <a:solidFill>
          <a:schemeClr val="accent5">
            <a:hueOff val="6350490"/>
            <a:satOff val="-2179"/>
            <a:lumOff val="-8963"/>
            <a:alphaOff val="0"/>
          </a:schemeClr>
        </a:solidFill>
        <a:ln w="25400" cap="flat" cmpd="sng" algn="ctr">
          <a:solidFill>
            <a:schemeClr val="accent5">
              <a:hueOff val="6350490"/>
              <a:satOff val="-2179"/>
              <a:lumOff val="-8963"/>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63B90F81-C03F-44F0-9699-2ED4F807356C}">
      <dsp:nvSpPr>
        <dsp:cNvPr id="0" name=""/>
        <dsp:cNvSpPr/>
      </dsp:nvSpPr>
      <dsp:spPr>
        <a:xfrm>
          <a:off x="3421104" y="0"/>
          <a:ext cx="146715" cy="146944"/>
        </a:xfrm>
        <a:prstGeom prst="donut">
          <a:avLst>
            <a:gd name="adj" fmla="val 7460"/>
          </a:avLst>
        </a:prstGeom>
        <a:solidFill>
          <a:schemeClr val="accent5">
            <a:hueOff val="7938113"/>
            <a:satOff val="-2724"/>
            <a:lumOff val="-11204"/>
            <a:alphaOff val="0"/>
          </a:schemeClr>
        </a:solidFill>
        <a:ln w="25400" cap="flat" cmpd="sng" algn="ctr">
          <a:solidFill>
            <a:schemeClr val="accent5">
              <a:hueOff val="7938113"/>
              <a:satOff val="-2724"/>
              <a:lumOff val="-11204"/>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BA19CA8D-F12A-4EA7-AEEA-9C038A62CA9C}">
      <dsp:nvSpPr>
        <dsp:cNvPr id="0" name=""/>
        <dsp:cNvSpPr/>
      </dsp:nvSpPr>
      <dsp:spPr>
        <a:xfrm>
          <a:off x="2668256" y="1317155"/>
          <a:ext cx="801636" cy="801514"/>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FF6C87B9-778C-47D1-954C-78B51023F263}">
      <dsp:nvSpPr>
        <dsp:cNvPr id="0" name=""/>
        <dsp:cNvSpPr/>
      </dsp:nvSpPr>
      <dsp:spPr>
        <a:xfrm>
          <a:off x="2256790" y="480430"/>
          <a:ext cx="628143" cy="628187"/>
        </a:xfrm>
        <a:prstGeom prst="ellipse">
          <a:avLst/>
        </a:prstGeom>
        <a:solidFill>
          <a:schemeClr val="accent5">
            <a:hueOff val="9525735"/>
            <a:satOff val="-3269"/>
            <a:lumOff val="-13445"/>
            <a:alphaOff val="0"/>
          </a:schemeClr>
        </a:solidFill>
        <a:ln w="25400" cap="flat" cmpd="sng" algn="ctr">
          <a:solidFill>
            <a:schemeClr val="accent5">
              <a:hueOff val="9525735"/>
              <a:satOff val="-3269"/>
              <a:lumOff val="-13445"/>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39C4C8A1-E52E-4980-9EB6-046772CBAE06}">
      <dsp:nvSpPr>
        <dsp:cNvPr id="0" name=""/>
        <dsp:cNvSpPr/>
      </dsp:nvSpPr>
      <dsp:spPr>
        <a:xfrm>
          <a:off x="2935695" y="3119561"/>
          <a:ext cx="220352" cy="220082"/>
        </a:xfrm>
        <a:prstGeom prst="donut">
          <a:avLst>
            <a:gd name="adj" fmla="val 7460"/>
          </a:avLst>
        </a:prstGeom>
        <a:solidFill>
          <a:schemeClr val="accent5">
            <a:hueOff val="11113358"/>
            <a:satOff val="-3814"/>
            <a:lumOff val="-15686"/>
            <a:alphaOff val="0"/>
          </a:schemeClr>
        </a:solidFill>
        <a:ln w="25400" cap="flat" cmpd="sng" algn="ctr">
          <a:solidFill>
            <a:schemeClr val="accent5">
              <a:hueOff val="11113358"/>
              <a:satOff val="-3814"/>
              <a:lumOff val="-15686"/>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A8247E1E-3507-4DB7-BE74-16A6281F9669}">
      <dsp:nvSpPr>
        <dsp:cNvPr id="0" name=""/>
        <dsp:cNvSpPr/>
      </dsp:nvSpPr>
      <dsp:spPr>
        <a:xfrm>
          <a:off x="2293610" y="517501"/>
          <a:ext cx="554507" cy="554380"/>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9000" r="-39000"/>
          </a:stretch>
        </a:blip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EC91C28B-3B46-4F38-8982-5F03F823B24F}">
      <dsp:nvSpPr>
        <dsp:cNvPr id="0" name=""/>
        <dsp:cNvSpPr/>
      </dsp:nvSpPr>
      <dsp:spPr>
        <a:xfrm>
          <a:off x="5680" y="1296325"/>
          <a:ext cx="1982055" cy="644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 numCol="1" spcCol="1270" anchor="b" anchorCtr="0">
          <a:noAutofit/>
        </a:bodyPr>
        <a:lstStyle/>
        <a:p>
          <a:pPr marL="0" lvl="0" indent="0" algn="r" defTabSz="577850">
            <a:lnSpc>
              <a:spcPct val="90000"/>
            </a:lnSpc>
            <a:spcBef>
              <a:spcPct val="0"/>
            </a:spcBef>
            <a:spcAft>
              <a:spcPct val="35000"/>
            </a:spcAft>
            <a:buNone/>
          </a:pPr>
          <a:r>
            <a:rPr lang="en-US" sz="1300" kern="1200"/>
            <a:t>Prague castle on Thursday</a:t>
          </a:r>
          <a:endParaRPr lang="cs-CZ" sz="1300" kern="1200"/>
        </a:p>
      </dsp:txBody>
      <dsp:txXfrm>
        <a:off x="5680" y="1296325"/>
        <a:ext cx="1982055" cy="644885"/>
      </dsp:txXfrm>
    </dsp:sp>
    <dsp:sp modelId="{89BCB732-60C5-4E08-8603-69E61BDA96F9}">
      <dsp:nvSpPr>
        <dsp:cNvPr id="0" name=""/>
        <dsp:cNvSpPr/>
      </dsp:nvSpPr>
      <dsp:spPr>
        <a:xfrm>
          <a:off x="3877724" y="2339725"/>
          <a:ext cx="1982055" cy="616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l" defTabSz="577850">
            <a:lnSpc>
              <a:spcPct val="90000"/>
            </a:lnSpc>
            <a:spcBef>
              <a:spcPct val="0"/>
            </a:spcBef>
            <a:spcAft>
              <a:spcPct val="35000"/>
            </a:spcAft>
            <a:buNone/>
          </a:pPr>
          <a:r>
            <a:rPr lang="en-US" sz="1300" kern="1200"/>
            <a:t>Karlovy Vary and the underground museum of the Thermal Springs</a:t>
          </a:r>
          <a:endParaRPr lang="cs-CZ" sz="1300" kern="1200"/>
        </a:p>
      </dsp:txBody>
      <dsp:txXfrm>
        <a:off x="3877724" y="2339725"/>
        <a:ext cx="1982055" cy="616498"/>
      </dsp:txXfrm>
    </dsp:sp>
    <dsp:sp modelId="{6EC6F936-38AA-474E-B085-E316262D0BFA}">
      <dsp:nvSpPr>
        <dsp:cNvPr id="0" name=""/>
        <dsp:cNvSpPr/>
      </dsp:nvSpPr>
      <dsp:spPr>
        <a:xfrm>
          <a:off x="3664026" y="1317155"/>
          <a:ext cx="1982055" cy="801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l" defTabSz="577850">
            <a:lnSpc>
              <a:spcPct val="90000"/>
            </a:lnSpc>
            <a:spcBef>
              <a:spcPct val="0"/>
            </a:spcBef>
            <a:spcAft>
              <a:spcPct val="35000"/>
            </a:spcAft>
            <a:buNone/>
          </a:pPr>
          <a:r>
            <a:rPr lang="en-US" sz="1300" kern="1200"/>
            <a:t>Chats with new people</a:t>
          </a:r>
          <a:endParaRPr lang="cs-CZ" sz="1300" kern="1200"/>
        </a:p>
      </dsp:txBody>
      <dsp:txXfrm>
        <a:off x="3664026" y="1317155"/>
        <a:ext cx="1982055" cy="801514"/>
      </dsp:txXfrm>
    </dsp:sp>
    <dsp:sp modelId="{45AE1216-45C1-442D-8D3F-3EEA3A4FEF3C}">
      <dsp:nvSpPr>
        <dsp:cNvPr id="0" name=""/>
        <dsp:cNvSpPr/>
      </dsp:nvSpPr>
      <dsp:spPr>
        <a:xfrm>
          <a:off x="3041815" y="541118"/>
          <a:ext cx="1982055" cy="554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l" defTabSz="577850">
            <a:lnSpc>
              <a:spcPct val="90000"/>
            </a:lnSpc>
            <a:spcBef>
              <a:spcPct val="0"/>
            </a:spcBef>
            <a:spcAft>
              <a:spcPct val="35000"/>
            </a:spcAft>
            <a:buNone/>
          </a:pPr>
          <a:r>
            <a:rPr lang="en-US" sz="1300" kern="1200"/>
            <a:t>Charles bridge on Monday</a:t>
          </a:r>
          <a:endParaRPr lang="cs-CZ" sz="1300" kern="1200"/>
        </a:p>
      </dsp:txBody>
      <dsp:txXfrm>
        <a:off x="3041815" y="541118"/>
        <a:ext cx="1982055" cy="554380"/>
      </dsp:txXfrm>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BubblePictureList">
  <dgm:title val=""/>
  <dgm:desc val=""/>
  <dgm:catLst>
    <dgm:cat type="picture" pri="22000"/>
    <dgm:cat type="pictureconvert" pri="22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8"/>
      <dgm:chPref val="8"/>
      <dgm:dir/>
    </dgm:varLst>
    <dgm:shape xmlns:r="http://schemas.openxmlformats.org/officeDocument/2006/relationships" r:blip="">
      <dgm:adjLst/>
    </dgm:shape>
    <dgm:choose name="Name1">
      <dgm:if name="Name2" axis="ch" ptType="node" func="cnt" op="equ" val="1">
        <dgm:alg type="composite">
          <dgm:param type="ar" val="1.7423"/>
        </dgm:alg>
        <dgm:choose name="Name3">
          <dgm:if name="Name4" func="var" arg="dir" op="equ" val="norm">
            <dgm:constrLst>
              <dgm:constr type="primFontSz" for="des" ptType="node" op="equ" val="65"/>
              <dgm:constr type="l" for="ch" forName="parent_text_1" refType="w" fact="0"/>
              <dgm:constr type="t" for="ch" forName="parent_text_1" refType="h" fact="0"/>
              <dgm:constr type="w" for="ch" forName="parent_text_1" refType="w" fact="0.6457"/>
              <dgm:constr type="h" for="ch" forName="parent_text_1" refType="h" fact="0.225"/>
              <dgm:constr type="l" for="ch" forName="image_accent_1" refType="w" fact="0.4305"/>
              <dgm:constr type="t" for="ch" forName="image_accent_1" refType="h" fact="0.2417"/>
              <dgm:constr type="w" for="ch" forName="image_accent_1" refType="w" fact="0.4352"/>
              <dgm:constr type="h" for="ch" forName="image_accent_1" refType="h" fact="0.7583"/>
              <dgm:constr type="l" for="ch" forName="accent_1" refType="w" fact="0.8709"/>
              <dgm:constr type="t" for="ch" forName="accent_1" refType="h" fact="0.1491"/>
              <dgm:constr type="w" for="ch" forName="accent_1" refType="w" fact="0.1291"/>
              <dgm:constr type="h" for="ch" forName="accent_1" refType="h" fact="0.225"/>
              <dgm:constr type="l" for="ch" forName="image_1" refType="w" fact="0.4457"/>
              <dgm:constr type="t" for="ch" forName="image_1" refType="h" fact="0.2709"/>
              <dgm:constr type="w" for="ch" forName="image_1" refType="w" fact="0.4018"/>
              <dgm:constr type="h" for="ch" forName="image_1" refType="h" fact="0.7"/>
            </dgm:constrLst>
          </dgm:if>
          <dgm:else name="Name5">
            <dgm:constrLst>
              <dgm:constr type="primFontSz" for="des" ptType="node" op="equ" val="65"/>
              <dgm:constr type="l" for="ch" forName="parent_text_1" refType="w" fact="0.3543"/>
              <dgm:constr type="t" for="ch" forName="parent_text_1" refType="h" fact="0"/>
              <dgm:constr type="w" for="ch" forName="parent_text_1" refType="w" fact="0.6457"/>
              <dgm:constr type="h" for="ch" forName="parent_text_1" refType="h" fact="0.225"/>
              <dgm:constr type="l" for="ch" forName="image_accent_1" refType="w" fact="0.1344"/>
              <dgm:constr type="t" for="ch" forName="image_accent_1" refType="h" fact="0.2417"/>
              <dgm:constr type="w" for="ch" forName="image_accent_1" refType="w" fact="0.4352"/>
              <dgm:constr type="h" for="ch" forName="image_accent_1" refType="h" fact="0.7583"/>
              <dgm:constr type="l" for="ch" forName="accent_1" refType="w" fact="0"/>
              <dgm:constr type="t" for="ch" forName="accent_1" refType="h" fact="0.1491"/>
              <dgm:constr type="w" for="ch" forName="accent_1" refType="w" fact="0.1291"/>
              <dgm:constr type="h" for="ch" forName="accent_1" refType="h" fact="0.225"/>
              <dgm:constr type="l" for="ch" forName="image_1" refType="w" fact="0.1525"/>
              <dgm:constr type="t" for="ch" forName="image_1" refType="h" fact="0.2709"/>
              <dgm:constr type="w" for="ch" forName="image_1" refType="w" fact="0.4018"/>
              <dgm:constr type="h" for="ch" forName="image_1" refType="h" fact="0.7"/>
            </dgm:constrLst>
          </dgm:else>
        </dgm:choose>
      </dgm:if>
      <dgm:if name="Name6" axis="ch" ptType="node" func="cnt" op="equ" val="2">
        <dgm:alg type="composite">
          <dgm:param type="ar" val="3.193"/>
        </dgm:alg>
        <dgm:choose name="Name7">
          <dgm:if name="Name8" func="var" arg="dir" op="equ" val="norm">
            <dgm:constrLst>
              <dgm:constr type="primFontSz" for="des" ptType="node" op="equ" val="65"/>
              <dgm:constr type="l" for="ch" forName="image_accent_1" refType="w" fact="0.2342"/>
              <dgm:constr type="t" for="ch" forName="image_accent_1" refType="h" fact="0.2354"/>
              <dgm:constr type="w" for="ch" forName="image_accent_1" refType="w" fact="0.2394"/>
              <dgm:constr type="h" for="ch" forName="image_accent_1" refType="h" fact="0.7646"/>
              <dgm:constr type="l" for="ch" forName="image_1" refType="w" fact="0.2434"/>
              <dgm:constr type="t" for="ch" forName="image_1" refType="h" fact="0.2648"/>
              <dgm:constr type="w" for="ch" forName="image_1" refType="w" fact="0.2211"/>
              <dgm:constr type="h" for="ch" forName="image_1" refType="h" fact="0.7058"/>
              <dgm:constr type="l" for="ch" forName="parent_text_1" refType="w" fact="0"/>
              <dgm:constr type="t" for="ch" forName="parent_text_1" refType="h" fact="0"/>
              <dgm:constr type="w" for="ch" forName="parent_text_1" refType="w" fact="0.3553"/>
              <dgm:constr type="h" for="ch" forName="parent_text_1" refType="h" fact="0.215"/>
              <dgm:constr type="l" for="ch" forName="image_accent_2" refType="w" fact="0.5"/>
              <dgm:constr type="t" for="ch" forName="image_accent_2" refType="h" fact="0.3883"/>
              <dgm:constr type="w" for="ch" forName="image_accent_2" refType="w" fact="0.1253"/>
              <dgm:constr type="h" for="ch" forName="image_accent_2" refType="h" fact="0.4"/>
              <dgm:constr type="l" for="ch" forName="image_2" refType="w" fact="0.5074"/>
              <dgm:constr type="t" for="ch" forName="image_2" refType="h" fact="0.4118"/>
              <dgm:constr type="w" for="ch" forName="image_2" refType="w" fact="0.1105"/>
              <dgm:constr type="h" for="ch" forName="image_2" refType="h" fact="0.3529"/>
              <dgm:constr type="l" for="ch" forName="parent_text_2" refType="w" fact="0.6447"/>
              <dgm:constr type="t" for="ch" forName="parent_text_2" refType="h" fact="0.4118"/>
              <dgm:constr type="w" for="ch" forName="parent_text_2" refType="w" fact="0.3553"/>
              <dgm:constr type="h" for="ch" forName="parent_text_2" refType="h" fact="0.3529"/>
              <dgm:constr type="l" for="ch" forName="accent_1" refType="w" fact="0.6316"/>
              <dgm:constr type="t" for="ch" forName="accent_1" refType="h" fact="0.7899"/>
              <dgm:constr type="w" for="ch" forName="accent_1" refType="w" fact="0.0395"/>
              <dgm:constr type="h" for="ch" forName="accent_1" refType="h" fact="0.126"/>
            </dgm:constrLst>
          </dgm:if>
          <dgm:else name="Name9">
            <dgm:constrLst>
              <dgm:constr type="primFontSz" for="des" ptType="node" op="equ" val="65"/>
              <dgm:constr type="l" for="ch" forName="image_accent_2" refType="w" fact="0.3747"/>
              <dgm:constr type="t" for="ch" forName="image_accent_2" refType="h" fact="0.3883"/>
              <dgm:constr type="w" for="ch" forName="image_accent_2" refType="w" fact="0.1253"/>
              <dgm:constr type="h" for="ch" forName="image_accent_2" refType="h" fact="0.4"/>
              <dgm:constr type="l" for="ch" forName="image_2" refType="w" fact="0.3821"/>
              <dgm:constr type="t" for="ch" forName="image_2" refType="h" fact="0.4118"/>
              <dgm:constr type="w" for="ch" forName="image_2" refType="w" fact="0.1105"/>
              <dgm:constr type="h" for="ch" forName="image_2" refType="h" fact="0.3529"/>
              <dgm:constr type="l" for="ch" forName="parent_text_1" refType="w" fact="0.6447"/>
              <dgm:constr type="t" for="ch" forName="parent_text_1" refType="h" fact="0"/>
              <dgm:constr type="w" for="ch" forName="parent_text_1" refType="w" fact="0.3553"/>
              <dgm:constr type="h" for="ch" forName="parent_text_1" refType="h" fact="0.215"/>
              <dgm:constr type="l" for="ch" forName="parent_text_2" refType="w" fact="0"/>
              <dgm:constr type="t" for="ch" forName="parent_text_2" refType="h" fact="0.4118"/>
              <dgm:constr type="w" for="ch" forName="parent_text_2" refType="w" fact="0.3553"/>
              <dgm:constr type="h" for="ch" forName="parent_text_2" refType="h" fact="0.3529"/>
              <dgm:constr type="l" for="ch" forName="image_accent_1" refType="w" fact="0.5263"/>
              <dgm:constr type="t" for="ch" forName="image_accent_1" refType="h" fact="0.2354"/>
              <dgm:constr type="w" for="ch" forName="image_accent_1" refType="w" fact="0.2394"/>
              <dgm:constr type="h" for="ch" forName="image_accent_1" refType="h" fact="0.7646"/>
              <dgm:constr type="l" for="ch" forName="image_1" refType="w" fact="0.5355"/>
              <dgm:constr type="t" for="ch" forName="image_1" refType="h" fact="0.2648"/>
              <dgm:constr type="w" for="ch" forName="image_1" refType="w" fact="0.2211"/>
              <dgm:constr type="h" for="ch" forName="image_1" refType="h" fact="0.7058"/>
              <dgm:constr type="l" for="ch" forName="accent_1" refType="w" fact="0.3289"/>
              <dgm:constr type="t" for="ch" forName="accent_1" refType="h" fact="0.7899"/>
              <dgm:constr type="w" for="ch" forName="accent_1" refType="w" fact="0.0395"/>
              <dgm:constr type="h" for="ch" forName="accent_1" refType="h" fact="0.126"/>
            </dgm:constrLst>
          </dgm:else>
        </dgm:choose>
      </dgm:if>
      <dgm:if name="Name10" axis="ch" ptType="node" func="cnt" op="equ" val="3">
        <dgm:alg type="composite">
          <dgm:param type="ar" val="2.4052"/>
        </dgm:alg>
        <dgm:choose name="Name11">
          <dgm:if name="Name12" func="var" arg="dir" op="equ" val="norm">
            <dgm:constrLst>
              <dgm:constr type="primFontSz" for="des" ptType="node" op="equ" val="65"/>
              <dgm:constr type="l" for="ch" forName="accent_3" refType="w" fact="0.6316"/>
              <dgm:constr type="t" for="ch" forName="accent_3" refType="h" fact="0.8355"/>
              <dgm:constr type="w" for="ch" forName="accent_3" refType="w" fact="0.0395"/>
              <dgm:constr type="h" for="ch" forName="accent_3" refType="h" fact="0.0949"/>
              <dgm:constr type="l" for="ch" forName="image_accent_2" refType="w" fact="0.4936"/>
              <dgm:constr type="t" for="ch" forName="image_accent_2" refType="h" fact="0.5329"/>
              <dgm:constr type="w" for="ch" forName="image_accent_2" refType="w" fact="0.1253"/>
              <dgm:constr type="h" for="ch" forName="image_accent_2" refType="h" fact="0.3013"/>
              <dgm:constr type="l" for="ch" forName="image_2" refType="w" fact="0.501"/>
              <dgm:constr type="t" for="ch" forName="image_2" refType="h" fact="0.5507"/>
              <dgm:constr type="w" for="ch" forName="image_2" refType="w" fact="0.1105"/>
              <dgm:constr type="h" for="ch" forName="image_2" refType="h" fact="0.2658"/>
              <dgm:constr type="l" for="ch" forName="image_accent_3" refType="w" fact="0.4446"/>
              <dgm:constr type="t" for="ch" forName="image_accent_3" refType="h" fact="0.1076"/>
              <dgm:constr type="w" for="ch" forName="image_accent_3" refType="w" fact="0.1606"/>
              <dgm:constr type="h" for="ch" forName="image_accent_3" refType="h" fact="0.3864"/>
              <dgm:constr type="l" for="ch" forName="image_3" refType="w" fact="0.4531"/>
              <dgm:constr type="t" for="ch" forName="image_3" refType="h" fact="0.128"/>
              <dgm:constr type="w" for="ch" forName="image_3" refType="w" fact="0.1437"/>
              <dgm:constr type="h" for="ch" forName="image_3" refType="h" fact="0.3456"/>
              <dgm:constr type="l" for="ch" forName="image_accent_1" refType="w" fact="0.2368"/>
              <dgm:constr type="t" for="ch" forName="image_accent_1" refType="h" fact="0.4241"/>
              <dgm:constr type="w" for="ch" forName="image_accent_1" refType="w" fact="0.2394"/>
              <dgm:constr type="h" for="ch" forName="image_accent_1" refType="h" fact="0.5759"/>
              <dgm:constr type="l" for="ch" forName="image_1" refType="w" fact="0.246"/>
              <dgm:constr type="t" for="ch" forName="image_1" refType="h" fact="0.4462"/>
              <dgm:constr type="w" for="ch" forName="image_1" refType="w" fact="0.2211"/>
              <dgm:constr type="h" for="ch" forName="image_1" refType="h" fact="0.5317"/>
              <dgm:constr type="l" for="ch" forName="parent_text_1" refType="w" fact="0"/>
              <dgm:constr type="t" for="ch" forName="parent_text_1" refType="h" fact="0.128"/>
              <dgm:constr type="w" for="ch" forName="parent_text_1" refType="w" fact="0.3553"/>
              <dgm:constr type="h" for="ch" forName="parent_text_1" refType="h" fact="0.2775"/>
              <dgm:constr type="l" for="ch" forName="accent_1" refType="w" fact="0.3895"/>
              <dgm:constr type="t" for="ch" forName="accent_1" refType="h" fact="0"/>
              <dgm:constr type="w" for="ch" forName="accent_1" refType="w" fact="0.0711"/>
              <dgm:constr type="h" for="ch" forName="accent_1" refType="h" fact="0.1709"/>
              <dgm:constr type="l" for="ch" forName="parent_text_2" refType="w" fact="0.6447"/>
              <dgm:constr type="t" for="ch" forName="parent_text_2" refType="h" fact="0.5507"/>
              <dgm:constr type="w" for="ch" forName="parent_text_2" refType="w" fact="0.3553"/>
              <dgm:constr type="h" for="ch" forName="parent_text_2" refType="h" fact="0.2658"/>
              <dgm:constr type="l" for="ch" forName="parent_text_3" refType="w" fact="0.6316"/>
              <dgm:constr type="t" for="ch" forName="parent_text_3" refType="h" fact="0.128"/>
              <dgm:constr type="w" for="ch" forName="parent_text_3" refType="w" fact="0.3553"/>
              <dgm:constr type="h" for="ch" forName="parent_text_3" refType="h" fact="0.3456"/>
              <dgm:constr type="l" for="ch" forName="accent_2" refType="w" fact="0.5789"/>
              <dgm:constr type="t" for="ch" forName="accent_2" refType="h" fact="0.0127"/>
              <dgm:constr type="w" for="ch" forName="accent_2" refType="w" fact="0.0526"/>
              <dgm:constr type="h" for="ch" forName="accent_2" refType="h" fact="0.1266"/>
            </dgm:constrLst>
          </dgm:if>
          <dgm:else name="Name13">
            <dgm:constrLst>
              <dgm:constr type="primFontSz" for="des" ptType="node" op="equ" val="65"/>
              <dgm:constr type="l" for="ch" forName="accent_1" refType="w" fact="0.3289"/>
              <dgm:constr type="t" for="ch" forName="accent_1" refType="h" fact="0.8355"/>
              <dgm:constr type="w" for="ch" forName="accent_1" refType="w" fact="0.0395"/>
              <dgm:constr type="h" for="ch" forName="accent_1" refType="h" fact="0.0949"/>
              <dgm:constr type="l" for="ch" forName="image_accent_2" refType="w" fact="0.3811"/>
              <dgm:constr type="t" for="ch" forName="image_accent_2" refType="h" fact="0.5329"/>
              <dgm:constr type="w" for="ch" forName="image_accent_2" refType="w" fact="0.1253"/>
              <dgm:constr type="h" for="ch" forName="image_accent_2" refType="h" fact="0.3013"/>
              <dgm:constr type="l" for="ch" forName="image_2" refType="w" fact="0.3885"/>
              <dgm:constr type="t" for="ch" forName="image_2" refType="h" fact="0.5507"/>
              <dgm:constr type="w" for="ch" forName="image_2" refType="w" fact="0.1105"/>
              <dgm:constr type="h" for="ch" forName="image_2" refType="h" fact="0.2658"/>
              <dgm:constr type="l" for="ch" forName="image_accent_3" refType="w" fact="0.3947"/>
              <dgm:constr type="t" for="ch" forName="image_accent_3" refType="h" fact="0.1076"/>
              <dgm:constr type="w" for="ch" forName="image_accent_3" refType="w" fact="0.1606"/>
              <dgm:constr type="h" for="ch" forName="image_accent_3" refType="h" fact="0.3864"/>
              <dgm:constr type="l" for="ch" forName="image_3" refType="w" fact="0.4032"/>
              <dgm:constr type="t" for="ch" forName="image_3" refType="h" fact="0.128"/>
              <dgm:constr type="w" for="ch" forName="image_3" refType="w" fact="0.1437"/>
              <dgm:constr type="h" for="ch" forName="image_3" refType="h" fact="0.3456"/>
              <dgm:constr type="l" for="ch" forName="image_accent_1" refType="w" fact="0.5237"/>
              <dgm:constr type="t" for="ch" forName="image_accent_1" refType="h" fact="0.4241"/>
              <dgm:constr type="w" for="ch" forName="image_accent_1" refType="w" fact="0.2394"/>
              <dgm:constr type="h" for="ch" forName="image_accent_1" refType="h" fact="0.5759"/>
              <dgm:constr type="l" for="ch" forName="image_1" refType="w" fact="0.5329"/>
              <dgm:constr type="t" for="ch" forName="image_1" refType="h" fact="0.4462"/>
              <dgm:constr type="w" for="ch" forName="image_1" refType="w" fact="0.2211"/>
              <dgm:constr type="h" for="ch" forName="image_1" refType="h" fact="0.5317"/>
              <dgm:constr type="l" for="ch" forName="parent_text_1" refType="w" fact="0.6447"/>
              <dgm:constr type="t" for="ch" forName="parent_text_1" refType="h" fact="0.128"/>
              <dgm:constr type="w" for="ch" forName="parent_text_1" refType="w" fact="0.3553"/>
              <dgm:constr type="h" for="ch" forName="parent_text_1" refType="h" fact="0.2775"/>
              <dgm:constr type="l" for="ch" forName="accent_2" refType="w" fact="0.5395"/>
              <dgm:constr type="t" for="ch" forName="accent_2" refType="h" fact="0"/>
              <dgm:constr type="w" for="ch" forName="accent_2" refType="w" fact="0.0711"/>
              <dgm:constr type="h" for="ch" forName="accent_2" refType="h" fact="0.1709"/>
              <dgm:constr type="l" for="ch" forName="parent_text_3" refType="w" fact="0.0132"/>
              <dgm:constr type="t" for="ch" forName="parent_text_3" refType="h" fact="0.128"/>
              <dgm:constr type="w" for="ch" forName="parent_text_3" refType="w" fact="0.3553"/>
              <dgm:constr type="h" for="ch" forName="parent_text_3" refType="h" fact="0.3456"/>
              <dgm:constr type="l" for="ch" forName="parent_text_2" refType="w" fact="0"/>
              <dgm:constr type="t" for="ch" forName="parent_text_2" refType="h" fact="0.5507"/>
              <dgm:constr type="w" for="ch" forName="parent_text_2" refType="w" fact="0.3553"/>
              <dgm:constr type="h" for="ch" forName="parent_text_2" refType="h" fact="0.2658"/>
              <dgm:constr type="l" for="ch" forName="accent_3" refType="w" fact="0.3684"/>
              <dgm:constr type="t" for="ch" forName="accent_3" refType="h" fact="0.0127"/>
              <dgm:constr type="w" for="ch" forName="accent_3" refType="w" fact="0.0526"/>
              <dgm:constr type="h" for="ch" forName="accent_3" refType="h" fact="0.1266"/>
            </dgm:constrLst>
          </dgm:else>
        </dgm:choose>
      </dgm:if>
      <dgm:if name="Name14" axis="ch" ptType="node" func="cnt" op="equ" val="4">
        <dgm:alg type="composite">
          <dgm:param type="ar" val="1.6704"/>
        </dgm:alg>
        <dgm:choose name="Name15">
          <dgm:if name="Name16" func="var" arg="dir" op="equ" val="norm">
            <dgm:constrLst>
              <dgm:constr type="primFontSz" for="des" ptType="node" op="equ" val="65"/>
              <dgm:constr type="l" for="ch" forName="image_accent_4" refType="w" fact="0.4626"/>
              <dgm:constr type="t" for="ch" forName="image_accent_4" refType="h" fact="0.1415"/>
              <dgm:constr type="w" for="ch" forName="image_accent_4" refType="w" fact="0.1126"/>
              <dgm:constr type="h" for="ch" forName="image_accent_4" refType="h" fact="0.1881"/>
              <dgm:constr type="l" for="ch" forName="image_4" refType="w" fact="0.4692"/>
              <dgm:constr type="t" for="ch" forName="image_4" refType="h" fact="0.1526"/>
              <dgm:constr type="w" for="ch" forName="image_4" refType="w" fact="0.0994"/>
              <dgm:constr type="h" for="ch" forName="image_4" refType="h" fact="0.166"/>
              <dgm:constr type="l" for="ch" forName="image_accent_2" refType="w" fact="0.4936"/>
              <dgm:constr type="t" for="ch" forName="image_accent_2" refType="h" fact="0.6756"/>
              <dgm:constr type="w" for="ch" forName="image_accent_2" refType="w" fact="0.1253"/>
              <dgm:constr type="h" for="ch" forName="image_accent_2" refType="h" fact="0.2092"/>
              <dgm:constr type="l" for="ch" forName="image_2" refType="w" fact="0.501"/>
              <dgm:constr type="t" for="ch" forName="image_2" refType="h" fact="0.6879"/>
              <dgm:constr type="w" for="ch" forName="image_2" refType="w" fact="0.1105"/>
              <dgm:constr type="h" for="ch" forName="image_2" refType="h" fact="0.1846"/>
              <dgm:constr type="l" for="ch" forName="image_accent_3" refType="w" fact="0.4446"/>
              <dgm:constr type="t" for="ch" forName="image_accent_3" refType="h" fact="0.3802"/>
              <dgm:constr type="w" for="ch" forName="image_accent_3" refType="w" fact="0.1606"/>
              <dgm:constr type="h" for="ch" forName="image_accent_3" refType="h" fact="0.2683"/>
              <dgm:constr type="l" for="ch" forName="image_3" refType="w" fact="0.4531"/>
              <dgm:constr type="t" for="ch" forName="image_3" refType="h" fact="0.3944"/>
              <dgm:constr type="w" for="ch" forName="image_3" refType="w" fact="0.1437"/>
              <dgm:constr type="h" for="ch" forName="image_3" refType="h" fact="0.24"/>
              <dgm:constr type="l" for="ch" forName="image_accent_1" refType="w" fact="0.2368"/>
              <dgm:constr type="t" for="ch" forName="image_accent_1" refType="h" fact="0.6"/>
              <dgm:constr type="w" for="ch" forName="image_accent_1" refType="w" fact="0.2394"/>
              <dgm:constr type="h" for="ch" forName="image_accent_1" refType="h" fact="0.4"/>
              <dgm:constr type="l" for="ch" forName="image_1" refType="w" fact="0.246"/>
              <dgm:constr type="t" for="ch" forName="image_1" refType="h" fact="0.6154"/>
              <dgm:constr type="w" for="ch" forName="image_1" refType="w" fact="0.2211"/>
              <dgm:constr type="h" for="ch" forName="image_1" refType="h" fact="0.3692"/>
              <dgm:constr type="l" for="ch" forName="parent_text_1" refType="w" fact="0"/>
              <dgm:constr type="t" for="ch" forName="parent_text_1" refType="h" fact="0.3944"/>
              <dgm:constr type="w" for="ch" forName="parent_text_1" refType="w" fact="0.3553"/>
              <dgm:constr type="h" for="ch" forName="parent_text_1" refType="h" fact="0.1931"/>
              <dgm:constr type="l" for="ch" forName="accent_1" refType="w" fact="0.3895"/>
              <dgm:constr type="t" for="ch" forName="accent_1" refType="h" fact="0.3055"/>
              <dgm:constr type="w" for="ch" forName="accent_1" refType="w" fact="0.0711"/>
              <dgm:constr type="h" for="ch" forName="accent_1" refType="h" fact="0.1187"/>
              <dgm:constr type="l" for="ch" forName="parent_text_3" refType="w" fact="0.6316"/>
              <dgm:constr type="t" for="ch" forName="parent_text_3" refType="h" fact="0.3944"/>
              <dgm:constr type="w" for="ch" forName="parent_text_3" refType="w" fact="0.3553"/>
              <dgm:constr type="h" for="ch" forName="parent_text_3" refType="h" fact="0.24"/>
              <dgm:constr type="l" for="ch" forName="parent_text_2" refType="w" fact="0.6447"/>
              <dgm:constr type="t" for="ch" forName="parent_text_2" refType="h" fact="0.6879"/>
              <dgm:constr type="w" for="ch" forName="parent_text_2" refType="w" fact="0.3553"/>
              <dgm:constr type="h" for="ch" forName="parent_text_2" refType="h" fact="0.1846"/>
              <dgm:constr type="l" for="ch" forName="accent_2" refType="w" fact="0.5347"/>
              <dgm:constr type="t" for="ch" forName="accent_2" refType="h" fact="0.044"/>
              <dgm:constr type="w" for="ch" forName="accent_2" refType="w" fact="0.0526"/>
              <dgm:constr type="h" for="ch" forName="accent_2" refType="h" fact="0.0879"/>
              <dgm:constr type="l" for="ch" forName="accent_3" refType="w" fact="0.6005"/>
              <dgm:constr type="t" for="ch" forName="accent_3" refType="h" fact="0"/>
              <dgm:constr type="w" for="ch" forName="accent_3" refType="w" fact="0.0263"/>
              <dgm:constr type="h" for="ch" forName="accent_3" refType="h" fact="0.044"/>
              <dgm:constr type="l" for="ch" forName="parent_text_4" refType="w" fact="0.6005"/>
              <dgm:constr type="t" for="ch" forName="parent_text_4" refType="h" fact="0.1526"/>
              <dgm:constr type="w" for="ch" forName="parent_text_4" refType="w" fact="0.3553"/>
              <dgm:constr type="h" for="ch" forName="parent_text_4" refType="h" fact="0.166"/>
              <dgm:constr type="l" for="ch" forName="accent_4" refType="w" fact="0.6268"/>
              <dgm:constr type="t" for="ch" forName="accent_4" refType="h" fact="0.8791"/>
              <dgm:constr type="w" for="ch" forName="accent_4" refType="w" fact="0.0395"/>
              <dgm:constr type="h" for="ch" forName="accent_4" refType="h" fact="0.0659"/>
            </dgm:constrLst>
          </dgm:if>
          <dgm:else name="Name17">
            <dgm:constrLst>
              <dgm:constr type="primFontSz" for="des" ptType="node" op="equ" val="65"/>
              <dgm:constr type="l" for="ch" forName="image_accent_4" refType="w" fact="0.4248"/>
              <dgm:constr type="t" for="ch" forName="image_accent_4" refType="h" fact="0.1415"/>
              <dgm:constr type="w" for="ch" forName="image_accent_4" refType="w" fact="0.1126"/>
              <dgm:constr type="h" for="ch" forName="image_accent_4" refType="h" fact="0.1881"/>
              <dgm:constr type="l" for="ch" forName="image_4" refType="w" fact="0.4314"/>
              <dgm:constr type="t" for="ch" forName="image_4" refType="h" fact="0.1526"/>
              <dgm:constr type="w" for="ch" forName="image_4" refType="w" fact="0.0994"/>
              <dgm:constr type="h" for="ch" forName="image_4" refType="h" fact="0.166"/>
              <dgm:constr type="l" for="ch" forName="image_accent_2" refType="w" fact="0.3811"/>
              <dgm:constr type="t" for="ch" forName="image_accent_2" refType="h" fact="0.6756"/>
              <dgm:constr type="w" for="ch" forName="image_accent_2" refType="w" fact="0.1253"/>
              <dgm:constr type="h" for="ch" forName="image_accent_2" refType="h" fact="0.2092"/>
              <dgm:constr type="l" for="ch" forName="image_2" refType="w" fact="0.3885"/>
              <dgm:constr type="t" for="ch" forName="image_2" refType="h" fact="0.6879"/>
              <dgm:constr type="w" for="ch" forName="image_2" refType="w" fact="0.1105"/>
              <dgm:constr type="h" for="ch" forName="image_2" refType="h" fact="0.1846"/>
              <dgm:constr type="l" for="ch" forName="image_accent_3" refType="w" fact="0.3947"/>
              <dgm:constr type="t" for="ch" forName="image_accent_3" refType="h" fact="0.3802"/>
              <dgm:constr type="w" for="ch" forName="image_accent_3" refType="w" fact="0.1606"/>
              <dgm:constr type="h" for="ch" forName="image_accent_3" refType="h" fact="0.2683"/>
              <dgm:constr type="l" for="ch" forName="image_3" refType="w" fact="0.4032"/>
              <dgm:constr type="t" for="ch" forName="image_3" refType="h" fact="0.3944"/>
              <dgm:constr type="w" for="ch" forName="image_3" refType="w" fact="0.1437"/>
              <dgm:constr type="h" for="ch" forName="image_3" refType="h" fact="0.24"/>
              <dgm:constr type="l" for="ch" forName="image_accent_1" refType="w" fact="0.5237"/>
              <dgm:constr type="t" for="ch" forName="image_accent_1" refType="h" fact="0.6"/>
              <dgm:constr type="w" for="ch" forName="image_accent_1" refType="w" fact="0.2394"/>
              <dgm:constr type="h" for="ch" forName="image_accent_1" refType="h" fact="0.4"/>
              <dgm:constr type="l" for="ch" forName="image_1" refType="w" fact="0.5329"/>
              <dgm:constr type="t" for="ch" forName="image_1" refType="h" fact="0.6154"/>
              <dgm:constr type="w" for="ch" forName="image_1" refType="w" fact="0.2211"/>
              <dgm:constr type="h" for="ch" forName="image_1" refType="h" fact="0.3692"/>
              <dgm:constr type="l" for="ch" forName="parent_text_1" refType="w" fact="0.6447"/>
              <dgm:constr type="t" for="ch" forName="parent_text_1" refType="h" fact="0.3944"/>
              <dgm:constr type="w" for="ch" forName="parent_text_1" refType="w" fact="0.3553"/>
              <dgm:constr type="h" for="ch" forName="parent_text_1" refType="h" fact="0.1931"/>
              <dgm:constr type="l" for="ch" forName="accent_1" refType="w" fact="0.5395"/>
              <dgm:constr type="t" for="ch" forName="accent_1" refType="h" fact="0.3055"/>
              <dgm:constr type="w" for="ch" forName="accent_1" refType="w" fact="0.0711"/>
              <dgm:constr type="h" for="ch" forName="accent_1" refType="h" fact="0.1187"/>
              <dgm:constr type="l" for="ch" forName="parent_text_3" refType="w" fact="0.0132"/>
              <dgm:constr type="t" for="ch" forName="parent_text_3" refType="h" fact="0.3944"/>
              <dgm:constr type="w" for="ch" forName="parent_text_3" refType="w" fact="0.3553"/>
              <dgm:constr type="h" for="ch" forName="parent_text_3" refType="h" fact="0.24"/>
              <dgm:constr type="l" for="ch" forName="parent_text_2" refType="w" fact="0"/>
              <dgm:constr type="t" for="ch" forName="parent_text_2" refType="h" fact="0.6879"/>
              <dgm:constr type="w" for="ch" forName="parent_text_2" refType="w" fact="0.3553"/>
              <dgm:constr type="h" for="ch" forName="parent_text_2" refType="h" fact="0.1846"/>
              <dgm:constr type="l" for="ch" forName="accent_2" refType="w" fact="0.4126"/>
              <dgm:constr type="t" for="ch" forName="accent_2" refType="h" fact="0.044"/>
              <dgm:constr type="w" for="ch" forName="accent_2" refType="w" fact="0.0526"/>
              <dgm:constr type="h" for="ch" forName="accent_2" refType="h" fact="0.0879"/>
              <dgm:constr type="l" for="ch" forName="accent_3" refType="w" fact="0.3732"/>
              <dgm:constr type="t" for="ch" forName="accent_3" refType="h" fact="0"/>
              <dgm:constr type="w" for="ch" forName="accent_3" refType="w" fact="0.0263"/>
              <dgm:constr type="h" for="ch" forName="accent_3" refType="h" fact="0.044"/>
              <dgm:constr type="l" for="ch" forName="parent_text_4" refType="w" fact="0.0442"/>
              <dgm:constr type="t" for="ch" forName="parent_text_4" refType="h" fact="0.1526"/>
              <dgm:constr type="w" for="ch" forName="parent_text_4" refType="w" fact="0.3553"/>
              <dgm:constr type="h" for="ch" forName="parent_text_4" refType="h" fact="0.166"/>
              <dgm:constr type="l" for="ch" forName="accent_4" refType="w" fact="0.3337"/>
              <dgm:constr type="t" for="ch" forName="accent_4" refType="h" fact="0.8791"/>
              <dgm:constr type="w" for="ch" forName="accent_4" refType="w" fact="0.0395"/>
              <dgm:constr type="h" for="ch" forName="accent_4" refType="h" fact="0.0659"/>
            </dgm:constrLst>
          </dgm:else>
        </dgm:choose>
      </dgm:if>
      <dgm:if name="Name18" axis="ch" ptType="node" func="cnt" op="equ" val="5">
        <dgm:alg type="composite">
          <dgm:param type="ar" val="1.5076"/>
        </dgm:alg>
        <dgm:choose name="Name19">
          <dgm:if name="Name20" func="var" arg="dir" op="equ" val="norm">
            <dgm:constrLst>
              <dgm:constr type="primFontSz" for="des" ptType="node" op="equ" val="65"/>
              <dgm:constr type="l" for="ch" forName="image_accent_5" refType="w" fact="0.5301"/>
              <dgm:constr type="t" for="ch" forName="image_accent_5" refType="h" fact="0.0862"/>
              <dgm:constr type="w" for="ch" forName="image_accent_5" refType="w" fact="0.1022"/>
              <dgm:constr type="h" for="ch" forName="image_accent_5" refType="h" fact="0.1541"/>
              <dgm:constr type="l" for="ch" forName="image_5" refType="w" fact="0.5361"/>
              <dgm:constr type="t" for="ch" forName="image_5" refType="h" fact="0.0953"/>
              <dgm:constr type="w" for="ch" forName="image_5" refType="w" fact="0.0902"/>
              <dgm:constr type="h" for="ch" forName="image_5" refType="h" fact="0.1359"/>
              <dgm:constr type="l" for="ch" forName="image_accent_4" refType="w" fact="0.4528"/>
              <dgm:constr type="t" for="ch" forName="image_accent_4" refType="h" fact="0.2416"/>
              <dgm:constr type="w" for="ch" forName="image_accent_4" refType="w" fact="0.1103"/>
              <dgm:constr type="h" for="ch" forName="image_accent_4" refType="h" fact="0.1662"/>
              <dgm:constr type="l" for="ch" forName="image_4" refType="w" fact="0.4593"/>
              <dgm:constr type="t" for="ch" forName="image_4" refType="h" fact="0.2513"/>
              <dgm:constr type="w" for="ch" forName="image_4" refType="w" fact="0.0973"/>
              <dgm:constr type="h" for="ch" forName="image_4" refType="h" fact="0.1467"/>
              <dgm:constr type="l" for="ch" forName="image_accent_2" refType="w" fact="0.4832"/>
              <dgm:constr type="t" for="ch" forName="image_accent_2" refType="h" fact="0.7134"/>
              <dgm:constr type="w" for="ch" forName="image_accent_2" refType="w" fact="0.1226"/>
              <dgm:constr type="h" for="ch" forName="image_accent_2" refType="h" fact="0.1849"/>
              <dgm:constr type="l" for="ch" forName="image_2" refType="w" fact="0.4904"/>
              <dgm:constr type="t" for="ch" forName="image_2" refType="h" fact="0.7243"/>
              <dgm:constr type="w" for="ch" forName="image_2" refType="w" fact="0.1082"/>
              <dgm:constr type="h" for="ch" forName="image_2" refType="h" fact="0.1631"/>
              <dgm:constr type="l" for="ch" forName="image_accent_3" refType="w" fact="0.4352"/>
              <dgm:constr type="t" for="ch" forName="image_accent_3" refType="h" fact="0.4525"/>
              <dgm:constr type="w" for="ch" forName="image_accent_3" refType="w" fact="0.1573"/>
              <dgm:constr type="h" for="ch" forName="image_accent_3" refType="h" fact="0.2371"/>
              <dgm:constr type="l" for="ch" forName="image_3" refType="w" fact="0.4435"/>
              <dgm:constr type="t" for="ch" forName="image_3" refType="h" fact="0.465"/>
              <dgm:constr type="w" for="ch" forName="image_3" refType="w" fact="0.1407"/>
              <dgm:constr type="h" for="ch" forName="image_3" refType="h" fact="0.212"/>
              <dgm:constr type="l" for="ch" forName="image_accent_1" refType="w" fact="0.2318"/>
              <dgm:constr type="t" for="ch" forName="image_accent_1" refType="h" fact="0.6466"/>
              <dgm:constr type="w" for="ch" forName="image_accent_1" refType="w" fact="0.2344"/>
              <dgm:constr type="h" for="ch" forName="image_accent_1" refType="h" fact="0.3534"/>
              <dgm:constr type="l" for="ch" forName="image_1" refType="w" fact="0.2408"/>
              <dgm:constr type="t" for="ch" forName="image_1" refType="h" fact="0.6602"/>
              <dgm:constr type="w" for="ch" forName="image_1" refType="w" fact="0.2164"/>
              <dgm:constr type="h" for="ch" forName="image_1" refType="h" fact="0.3262"/>
              <dgm:constr type="l" for="ch" forName="parent_text_1" refType="w" fact="0"/>
              <dgm:constr type="t" for="ch" forName="parent_text_1" refType="h" fact="0.465"/>
              <dgm:constr type="w" for="ch" forName="parent_text_1" refType="w" fact="0.3478"/>
              <dgm:constr type="h" for="ch" forName="parent_text_1" refType="h" fact="0.165"/>
              <dgm:constr type="l" for="ch" forName="accent_1" refType="w" fact="0.3813"/>
              <dgm:constr type="t" for="ch" forName="accent_1" refType="h" fact="0.3864"/>
              <dgm:constr type="w" for="ch" forName="accent_1" refType="w" fact="0.0696"/>
              <dgm:constr type="h" for="ch" forName="accent_1" refType="h" fact="0.1049"/>
              <dgm:constr type="l" for="ch" forName="parent_text_3" refType="w" fact="0.6182"/>
              <dgm:constr type="t" for="ch" forName="parent_text_3" refType="h" fact="0.465"/>
              <dgm:constr type="w" for="ch" forName="parent_text_3" refType="w" fact="0.3478"/>
              <dgm:constr type="h" for="ch" forName="parent_text_3" refType="h" fact="0.212"/>
              <dgm:constr type="l" for="ch" forName="parent_text_2" refType="w" fact="0.6311"/>
              <dgm:constr type="t" for="ch" forName="parent_text_2" refType="h" fact="0.7243"/>
              <dgm:constr type="w" for="ch" forName="parent_text_2" refType="w" fact="0.3478"/>
              <dgm:constr type="h" for="ch" forName="parent_text_2" refType="h" fact="0.1631"/>
              <dgm:constr type="l" for="ch" forName="parent_text_4" refType="w" fact="0.5878"/>
              <dgm:constr type="t" for="ch" forName="parent_text_4" refType="h" fact="0.2513"/>
              <dgm:constr type="w" for="ch" forName="parent_text_4" refType="w" fact="0.3478"/>
              <dgm:constr type="h" for="ch" forName="parent_text_4" refType="h" fact="0.1467"/>
              <dgm:constr type="l" for="ch" forName="accent_2" refType="w" fact="0.6265"/>
              <dgm:constr type="t" for="ch" forName="accent_2" refType="h" fact="0.0194"/>
              <dgm:constr type="w" for="ch" forName="accent_2" refType="w" fact="0.0515"/>
              <dgm:constr type="h" for="ch" forName="accent_2" refType="h" fact="0.0777"/>
              <dgm:constr type="l" for="ch" forName="accent_3" refType="w" fact="0.7038"/>
              <dgm:constr type="t" for="ch" forName="accent_3" refType="h" fact="0"/>
              <dgm:constr type="w" for="ch" forName="accent_3" refType="w" fact="0.0258"/>
              <dgm:constr type="h" for="ch" forName="accent_3" refType="h" fact="0.0388"/>
              <dgm:constr type="l" for="ch" forName="parent_text_5" refType="w" fact="0.6522"/>
              <dgm:constr type="t" for="ch" forName="parent_text_5" refType="h" fact="0.0953"/>
              <dgm:constr type="w" for="ch" forName="parent_text_5" refType="w" fact="0.3478"/>
              <dgm:constr type="h" for="ch" forName="parent_text_5" refType="h" fact="0.1359"/>
              <dgm:constr type="l" for="ch" forName="accent_4" refType="w" fact="0.6136"/>
              <dgm:constr type="t" for="ch" forName="accent_4" refType="h" fact="0.8932"/>
              <dgm:constr type="w" for="ch" forName="accent_4" refType="w" fact="0.0386"/>
              <dgm:constr type="h" for="ch" forName="accent_4" refType="h" fact="0.0583"/>
            </dgm:constrLst>
          </dgm:if>
          <dgm:else name="Name21">
            <dgm:constrLst>
              <dgm:constr type="primFontSz" for="des" ptType="node" op="equ" val="65"/>
              <dgm:constr type="l" for="ch" forName="image_accent_5" refType="w" fact="0.3677"/>
              <dgm:constr type="t" for="ch" forName="image_accent_5" refType="h" fact="0.0862"/>
              <dgm:constr type="w" for="ch" forName="image_accent_5" refType="w" fact="0.1022"/>
              <dgm:constr type="h" for="ch" forName="image_accent_5" refType="h" fact="0.1541"/>
              <dgm:constr type="l" for="ch" forName="image_5" refType="w" fact="0.3738"/>
              <dgm:constr type="t" for="ch" forName="image_5" refType="h" fact="0.0953"/>
              <dgm:constr type="w" for="ch" forName="image_5" refType="w" fact="0.0902"/>
              <dgm:constr type="h" for="ch" forName="image_5" refType="h" fact="0.1359"/>
              <dgm:constr type="l" for="ch" forName="image_accent_4" refType="w" fact="0.437"/>
              <dgm:constr type="t" for="ch" forName="image_accent_4" refType="h" fact="0.2416"/>
              <dgm:constr type="w" for="ch" forName="image_accent_4" refType="w" fact="0.1103"/>
              <dgm:constr type="h" for="ch" forName="image_accent_4" refType="h" fact="0.1662"/>
              <dgm:constr type="l" for="ch" forName="image_4" refType="w" fact="0.4434"/>
              <dgm:constr type="t" for="ch" forName="image_4" refType="h" fact="0.2513"/>
              <dgm:constr type="w" for="ch" forName="image_4" refType="w" fact="0.0973"/>
              <dgm:constr type="h" for="ch" forName="image_4" refType="h" fact="0.1467"/>
              <dgm:constr type="l" for="ch" forName="image_accent_2" refType="w" fact="0.3942"/>
              <dgm:constr type="t" for="ch" forName="image_accent_2" refType="h" fact="0.7134"/>
              <dgm:constr type="w" for="ch" forName="image_accent_2" refType="w" fact="0.1226"/>
              <dgm:constr type="h" for="ch" forName="image_accent_2" refType="h" fact="0.1849"/>
              <dgm:constr type="l" for="ch" forName="image_2" refType="w" fact="0.4014"/>
              <dgm:constr type="t" for="ch" forName="image_2" refType="h" fact="0.7243"/>
              <dgm:constr type="w" for="ch" forName="image_2" refType="w" fact="0.1082"/>
              <dgm:constr type="h" for="ch" forName="image_2" refType="h" fact="0.1631"/>
              <dgm:constr type="l" for="ch" forName="image_accent_3" refType="w" fact="0.4075"/>
              <dgm:constr type="t" for="ch" forName="image_accent_3" refType="h" fact="0.4525"/>
              <dgm:constr type="w" for="ch" forName="image_accent_3" refType="w" fact="0.1573"/>
              <dgm:constr type="h" for="ch" forName="image_accent_3" refType="h" fact="0.2371"/>
              <dgm:constr type="l" for="ch" forName="image_3" refType="w" fact="0.4158"/>
              <dgm:constr type="t" for="ch" forName="image_3" refType="h" fact="0.465"/>
              <dgm:constr type="w" for="ch" forName="image_3" refType="w" fact="0.1407"/>
              <dgm:constr type="h" for="ch" forName="image_3" refType="h" fact="0.212"/>
              <dgm:constr type="l" for="ch" forName="image_accent_1" refType="w" fact="0.5338"/>
              <dgm:constr type="t" for="ch" forName="image_accent_1" refType="h" fact="0.6466"/>
              <dgm:constr type="w" for="ch" forName="image_accent_1" refType="w" fact="0.2344"/>
              <dgm:constr type="h" for="ch" forName="image_accent_1" refType="h" fact="0.3534"/>
              <dgm:constr type="l" for="ch" forName="image_1" refType="w" fact="0.5428"/>
              <dgm:constr type="t" for="ch" forName="image_1" refType="h" fact="0.6602"/>
              <dgm:constr type="w" for="ch" forName="image_1" refType="w" fact="0.2164"/>
              <dgm:constr type="h" for="ch" forName="image_1" refType="h" fact="0.3262"/>
              <dgm:constr type="l" for="ch" forName="parent_text_1" refType="w" fact="0.6522"/>
              <dgm:constr type="t" for="ch" forName="parent_text_1" refType="h" fact="0.465"/>
              <dgm:constr type="w" for="ch" forName="parent_text_1" refType="w" fact="0.3478"/>
              <dgm:constr type="h" for="ch" forName="parent_text_1" refType="h" fact="0.165"/>
              <dgm:constr type="l" for="ch" forName="accent_1" refType="w" fact="0.5492"/>
              <dgm:constr type="t" for="ch" forName="accent_1" refType="h" fact="0.3864"/>
              <dgm:constr type="w" for="ch" forName="accent_1" refType="w" fact="0.0696"/>
              <dgm:constr type="h" for="ch" forName="accent_1" refType="h" fact="0.1049"/>
              <dgm:constr type="l" for="ch" forName="parent_text_3" refType="w" fact="0.034"/>
              <dgm:constr type="t" for="ch" forName="parent_text_3" refType="h" fact="0.465"/>
              <dgm:constr type="w" for="ch" forName="parent_text_3" refType="w" fact="0.3478"/>
              <dgm:constr type="h" for="ch" forName="parent_text_3" refType="h" fact="0.212"/>
              <dgm:constr type="l" for="ch" forName="parent_text_2" refType="w" fact="0.0211"/>
              <dgm:constr type="t" for="ch" forName="parent_text_2" refType="h" fact="0.7243"/>
              <dgm:constr type="w" for="ch" forName="parent_text_2" refType="w" fact="0.3478"/>
              <dgm:constr type="h" for="ch" forName="parent_text_2" refType="h" fact="0.1631"/>
              <dgm:constr type="l" for="ch" forName="parent_text_4" refType="w" fact="0.0644"/>
              <dgm:constr type="t" for="ch" forName="parent_text_4" refType="h" fact="0.2513"/>
              <dgm:constr type="w" for="ch" forName="parent_text_4" refType="w" fact="0.3478"/>
              <dgm:constr type="h" for="ch" forName="parent_text_4" refType="h" fact="0.1467"/>
              <dgm:constr type="l" for="ch" forName="accent_2" refType="w" fact="0.322"/>
              <dgm:constr type="t" for="ch" forName="accent_2" refType="h" fact="0.0194"/>
              <dgm:constr type="w" for="ch" forName="accent_2" refType="w" fact="0.0515"/>
              <dgm:constr type="h" for="ch" forName="accent_2" refType="h" fact="0.0777"/>
              <dgm:constr type="l" for="ch" forName="accent_3" refType="w" fact="0.2705"/>
              <dgm:constr type="t" for="ch" forName="accent_3" refType="h" fact="0"/>
              <dgm:constr type="w" for="ch" forName="accent_3" refType="w" fact="0.0258"/>
              <dgm:constr type="h" for="ch" forName="accent_3" refType="h" fact="0.0388"/>
              <dgm:constr type="l" for="ch" forName="parent_text_5" refType="w" fact="0"/>
              <dgm:constr type="t" for="ch" forName="parent_text_5" refType="h" fact="0.0953"/>
              <dgm:constr type="w" for="ch" forName="parent_text_5" refType="w" fact="0.3478"/>
              <dgm:constr type="h" for="ch" forName="parent_text_5" refType="h" fact="0.1359"/>
              <dgm:constr type="l" for="ch" forName="accent_4" refType="w" fact="0.3478"/>
              <dgm:constr type="t" for="ch" forName="accent_4" refType="h" fact="0.8932"/>
              <dgm:constr type="w" for="ch" forName="accent_4" refType="w" fact="0.0386"/>
              <dgm:constr type="h" for="ch" forName="accent_4" refType="h" fact="0.0583"/>
            </dgm:constrLst>
          </dgm:else>
        </dgm:choose>
      </dgm:if>
      <dgm:if name="Name22" axis="ch" ptType="node" func="cnt" op="equ" val="6">
        <dgm:alg type="composite">
          <dgm:param type="ar" val="1.1351"/>
        </dgm:alg>
        <dgm:choose name="Name23">
          <dgm:if name="Name24" func="var" arg="dir" op="equ" val="norm">
            <dgm:constrLst>
              <dgm:constr type="primFontSz" for="des" ptType="node" op="equ" val="65"/>
              <dgm:constr type="l" for="ch" forName="image_accent_6" refType="w" fact="0.3864"/>
              <dgm:constr type="t" for="ch" forName="image_accent_6" refType="h" fact="0.7456"/>
              <dgm:constr type="w" for="ch" forName="image_accent_6" refType="w" fact="0.1757"/>
              <dgm:constr type="h" for="ch" forName="image_accent_6" refType="h" fact="0.1995"/>
              <dgm:constr type="l" for="ch" forName="image_6" refType="w" fact="0.3957"/>
              <dgm:constr type="t" for="ch" forName="image_6" refType="h" fact="0.7561"/>
              <dgm:constr type="w" for="ch" forName="image_6" refType="w" fact="0.1572"/>
              <dgm:constr type="h" for="ch" forName="image_6" refType="h" fact="0.1784"/>
              <dgm:constr type="l" for="ch" forName="image_accent_5" refType="w" fact="0.5301"/>
              <dgm:constr type="t" for="ch" forName="image_accent_5" refType="h" fact="0.0649"/>
              <dgm:constr type="w" for="ch" forName="image_accent_5" refType="w" fact="0.1022"/>
              <dgm:constr type="h" for="ch" forName="image_accent_5" refType="h" fact="0.116"/>
              <dgm:constr type="l" for="ch" forName="image_5" refType="w" fact="0.5361"/>
              <dgm:constr type="t" for="ch" forName="image_5" refType="h" fact="0.0717"/>
              <dgm:constr type="w" for="ch" forName="image_5" refType="w" fact="0.0902"/>
              <dgm:constr type="h" for="ch" forName="image_5" refType="h" fact="0.1023"/>
              <dgm:constr type="l" for="ch" forName="image_accent_4" refType="w" fact="0.4528"/>
              <dgm:constr type="t" for="ch" forName="image_accent_4" refType="h" fact="0.1819"/>
              <dgm:constr type="w" for="ch" forName="image_accent_4" refType="w" fact="0.1103"/>
              <dgm:constr type="h" for="ch" forName="image_accent_4" refType="h" fact="0.1251"/>
              <dgm:constr type="l" for="ch" forName="image_4" refType="w" fact="0.4593"/>
              <dgm:constr type="t" for="ch" forName="image_4" refType="h" fact="0.1892"/>
              <dgm:constr type="w" for="ch" forName="image_4" refType="w" fact="0.0973"/>
              <dgm:constr type="h" for="ch" forName="image_4" refType="h" fact="0.1104"/>
              <dgm:constr type="l" for="ch" forName="image_accent_2" refType="w" fact="0.4832"/>
              <dgm:constr type="t" for="ch" forName="image_accent_2" refType="h" fact="0.5371"/>
              <dgm:constr type="w" for="ch" forName="image_accent_2" refType="w" fact="0.1226"/>
              <dgm:constr type="h" for="ch" forName="image_accent_2" refType="h" fact="0.1392"/>
              <dgm:constr type="l" for="ch" forName="image_2" refType="w" fact="0.4904"/>
              <dgm:constr type="t" for="ch" forName="image_2" refType="h" fact="0.5453"/>
              <dgm:constr type="w" for="ch" forName="image_2" refType="w" fact="0.1082"/>
              <dgm:constr type="h" for="ch" forName="image_2" refType="h" fact="0.1228"/>
              <dgm:constr type="l" for="ch" forName="image_accent_3" refType="w" fact="0.4352"/>
              <dgm:constr type="t" for="ch" forName="image_accent_3" refType="h" fact="0.3407"/>
              <dgm:constr type="w" for="ch" forName="image_accent_3" refType="w" fact="0.1573"/>
              <dgm:constr type="h" for="ch" forName="image_accent_3" refType="h" fact="0.1785"/>
              <dgm:constr type="l" for="ch" forName="image_3" refType="w" fact="0.4435"/>
              <dgm:constr type="t" for="ch" forName="image_3" refType="h" fact="0.3501"/>
              <dgm:constr type="w" for="ch" forName="image_3" refType="w" fact="0.1407"/>
              <dgm:constr type="h" for="ch" forName="image_3" refType="h" fact="0.1596"/>
              <dgm:constr type="l" for="ch" forName="image_accent_1" refType="w" fact="0.2318"/>
              <dgm:constr type="t" for="ch" forName="image_accent_1" refType="h" fact="0.4869"/>
              <dgm:constr type="w" for="ch" forName="image_accent_1" refType="w" fact="0.2344"/>
              <dgm:constr type="h" for="ch" forName="image_accent_1" refType="h" fact="0.2661"/>
              <dgm:constr type="l" for="ch" forName="image_1" refType="w" fact="0.2401"/>
              <dgm:constr type="t" for="ch" forName="image_1" refType="h" fact="0.4971"/>
              <dgm:constr type="w" for="ch" forName="image_1" refType="w" fact="0.2164"/>
              <dgm:constr type="h" for="ch" forName="image_1" refType="h" fact="0.2456"/>
              <dgm:constr type="l" for="ch" forName="parent_text_1" refType="w" fact="0"/>
              <dgm:constr type="t" for="ch" forName="parent_text_1" refType="h" fact="0.3501"/>
              <dgm:constr type="w" for="ch" forName="parent_text_1" refType="w" fact="0.3478"/>
              <dgm:constr type="h" for="ch" forName="parent_text_1" refType="h" fact="0.125"/>
              <dgm:constr type="l" for="ch" forName="accent_1" refType="w" fact="0.3813"/>
              <dgm:constr type="t" for="ch" forName="accent_1" refType="h" fact="0.2909"/>
              <dgm:constr type="w" for="ch" forName="accent_1" refType="w" fact="0.0696"/>
              <dgm:constr type="h" for="ch" forName="accent_1" refType="h" fact="0.0789"/>
              <dgm:constr type="l" for="ch" forName="parent_text_2" refType="w" fact="0.6311"/>
              <dgm:constr type="t" for="ch" forName="parent_text_2" refType="h" fact="0.5453"/>
              <dgm:constr type="w" for="ch" forName="parent_text_2" refType="w" fact="0.3478"/>
              <dgm:constr type="h" for="ch" forName="parent_text_2" refType="h" fact="0.1228"/>
              <dgm:constr type="l" for="ch" forName="parent_text_4" refType="w" fact="0.5878"/>
              <dgm:constr type="t" for="ch" forName="parent_text_4" refType="h" fact="0.1892"/>
              <dgm:constr type="w" for="ch" forName="parent_text_4" refType="w" fact="0.3478"/>
              <dgm:constr type="h" for="ch" forName="parent_text_4" refType="h" fact="0.1104"/>
              <dgm:constr type="l" for="ch" forName="accent_2" refType="w" fact="0.6265"/>
              <dgm:constr type="t" for="ch" forName="accent_2" refType="h" fact="0.0146"/>
              <dgm:constr type="w" for="ch" forName="accent_2" refType="w" fact="0.0515"/>
              <dgm:constr type="h" for="ch" forName="accent_2" refType="h" fact="0.0585"/>
              <dgm:constr type="l" for="ch" forName="accent_3" refType="w" fact="0.7038"/>
              <dgm:constr type="t" for="ch" forName="accent_3" refType="h" fact="0"/>
              <dgm:constr type="w" for="ch" forName="accent_3" refType="w" fact="0.0258"/>
              <dgm:constr type="h" for="ch" forName="accent_3" refType="h" fact="0.0292"/>
              <dgm:constr type="l" for="ch" forName="parent_text_5" refType="w" fact="0.6522"/>
              <dgm:constr type="t" for="ch" forName="parent_text_5" refType="h" fact="0.0717"/>
              <dgm:constr type="w" for="ch" forName="parent_text_5" refType="w" fact="0.3478"/>
              <dgm:constr type="h" for="ch" forName="parent_text_5" refType="h" fact="0.1023"/>
              <dgm:constr type="l" for="ch" forName="parent_text_3" refType="w" fact="0.6182"/>
              <dgm:constr type="t" for="ch" forName="parent_text_3" refType="h" fact="0.3501"/>
              <dgm:constr type="w" for="ch" forName="parent_text_3" refType="w" fact="0.3478"/>
              <dgm:constr type="h" for="ch" forName="parent_text_3" refType="h" fact="0.1596"/>
              <dgm:constr type="l" for="ch" forName="accent_4" refType="w" fact="0.5538"/>
              <dgm:constr type="t" for="ch" forName="accent_4" refType="h" fact="0.9211"/>
              <dgm:constr type="w" for="ch" forName="accent_4" refType="w" fact="0.0696"/>
              <dgm:constr type="h" for="ch" forName="accent_4" refType="h" fact="0.0789"/>
              <dgm:constr type="l" for="ch" forName="parent_text_6" refType="w" fact="0.0195"/>
              <dgm:constr type="t" for="ch" forName="parent_text_6" refType="h" fact="0.7561"/>
              <dgm:constr type="w" for="ch" forName="parent_text_6" refType="w" fact="0.3478"/>
              <dgm:constr type="h" for="ch" forName="parent_text_6" refType="h" fact="0.1784"/>
              <dgm:constr type="l" for="ch" forName="accent_5" refType="w" fact="0.6182"/>
              <dgm:constr type="t" for="ch" forName="accent_5" refType="h" fact="0.6725"/>
              <dgm:constr type="w" for="ch" forName="accent_5" refType="w" fact="0.0386"/>
              <dgm:constr type="h" for="ch" forName="accent_5" refType="h" fact="0.0439"/>
            </dgm:constrLst>
          </dgm:if>
          <dgm:else name="Name25">
            <dgm:constrLst>
              <dgm:constr type="primFontSz" for="des" ptType="node" op="equ" val="65"/>
              <dgm:constr type="l" for="ch" forName="image_accent_6" refType="w" fact="0.4379"/>
              <dgm:constr type="t" for="ch" forName="image_accent_6" refType="h" fact="0.7456"/>
              <dgm:constr type="w" for="ch" forName="image_accent_6" refType="w" fact="0.1757"/>
              <dgm:constr type="h" for="ch" forName="image_accent_6" refType="h" fact="0.1995"/>
              <dgm:constr type="l" for="ch" forName="image_6" refType="w" fact="0.4471"/>
              <dgm:constr type="t" for="ch" forName="image_6" refType="h" fact="0.7561"/>
              <dgm:constr type="w" for="ch" forName="image_6" refType="w" fact="0.1572"/>
              <dgm:constr type="h" for="ch" forName="image_6" refType="h" fact="0.1784"/>
              <dgm:constr type="l" for="ch" forName="image_accent_5" refType="w" fact="0.3677"/>
              <dgm:constr type="t" for="ch" forName="image_accent_5" refType="h" fact="0.0649"/>
              <dgm:constr type="w" for="ch" forName="image_accent_5" refType="w" fact="0.1022"/>
              <dgm:constr type="h" for="ch" forName="image_accent_5" refType="h" fact="0.116"/>
              <dgm:constr type="l" for="ch" forName="image_5" refType="w" fact="0.3738"/>
              <dgm:constr type="t" for="ch" forName="image_5" refType="h" fact="0.0717"/>
              <dgm:constr type="w" for="ch" forName="image_5" refType="w" fact="0.0902"/>
              <dgm:constr type="h" for="ch" forName="image_5" refType="h" fact="0.1023"/>
              <dgm:constr type="l" for="ch" forName="image_accent_4" refType="w" fact="0.437"/>
              <dgm:constr type="t" for="ch" forName="image_accent_4" refType="h" fact="0.1819"/>
              <dgm:constr type="w" for="ch" forName="image_accent_4" refType="w" fact="0.1103"/>
              <dgm:constr type="h" for="ch" forName="image_accent_4" refType="h" fact="0.1251"/>
              <dgm:constr type="l" for="ch" forName="image_4" refType="w" fact="0.4434"/>
              <dgm:constr type="t" for="ch" forName="image_4" refType="h" fact="0.1892"/>
              <dgm:constr type="w" for="ch" forName="image_4" refType="w" fact="0.0973"/>
              <dgm:constr type="h" for="ch" forName="image_4" refType="h" fact="0.1104"/>
              <dgm:constr type="l" for="ch" forName="image_accent_2" refType="w" fact="0.3942"/>
              <dgm:constr type="t" for="ch" forName="image_accent_2" refType="h" fact="0.5371"/>
              <dgm:constr type="w" for="ch" forName="image_accent_2" refType="w" fact="0.1226"/>
              <dgm:constr type="h" for="ch" forName="image_accent_2" refType="h" fact="0.1392"/>
              <dgm:constr type="l" for="ch" forName="image_2" refType="w" fact="0.4014"/>
              <dgm:constr type="t" for="ch" forName="image_2" refType="h" fact="0.5453"/>
              <dgm:constr type="w" for="ch" forName="image_2" refType="w" fact="0.1082"/>
              <dgm:constr type="h" for="ch" forName="image_2" refType="h" fact="0.1228"/>
              <dgm:constr type="l" for="ch" forName="image_accent_3" refType="w" fact="0.4075"/>
              <dgm:constr type="t" for="ch" forName="image_accent_3" refType="h" fact="0.3407"/>
              <dgm:constr type="w" for="ch" forName="image_accent_3" refType="w" fact="0.1573"/>
              <dgm:constr type="h" for="ch" forName="image_accent_3" refType="h" fact="0.1785"/>
              <dgm:constr type="l" for="ch" forName="image_3" refType="w" fact="0.4158"/>
              <dgm:constr type="t" for="ch" forName="image_3" refType="h" fact="0.3501"/>
              <dgm:constr type="w" for="ch" forName="image_3" refType="w" fact="0.1407"/>
              <dgm:constr type="h" for="ch" forName="image_3" refType="h" fact="0.1596"/>
              <dgm:constr type="l" for="ch" forName="image_accent_1" refType="w" fact="0.5338"/>
              <dgm:constr type="t" for="ch" forName="image_accent_1" refType="h" fact="0.4869"/>
              <dgm:constr type="w" for="ch" forName="image_accent_1" refType="w" fact="0.2344"/>
              <dgm:constr type="h" for="ch" forName="image_accent_1" refType="h" fact="0.2661"/>
              <dgm:constr type="l" for="ch" forName="image_1" refType="w" fact="0.5435"/>
              <dgm:constr type="t" for="ch" forName="image_1" refType="h" fact="0.4971"/>
              <dgm:constr type="w" for="ch" forName="image_1" refType="w" fact="0.2164"/>
              <dgm:constr type="h" for="ch" forName="image_1" refType="h" fact="0.2456"/>
              <dgm:constr type="l" for="ch" forName="parent_text_1" refType="w" fact="0.6522"/>
              <dgm:constr type="t" for="ch" forName="parent_text_1" refType="h" fact="0.3501"/>
              <dgm:constr type="w" for="ch" forName="parent_text_1" refType="w" fact="0.3478"/>
              <dgm:constr type="h" for="ch" forName="parent_text_1" refType="h" fact="0.125"/>
              <dgm:constr type="l" for="ch" forName="accent_1" refType="w" fact="0.5492"/>
              <dgm:constr type="t" for="ch" forName="accent_1" refType="h" fact="0.2909"/>
              <dgm:constr type="w" for="ch" forName="accent_1" refType="w" fact="0.0696"/>
              <dgm:constr type="h" for="ch" forName="accent_1" refType="h" fact="0.0789"/>
              <dgm:constr type="l" for="ch" forName="parent_text_2" refType="w" fact="0.0211"/>
              <dgm:constr type="t" for="ch" forName="parent_text_2" refType="h" fact="0.5453"/>
              <dgm:constr type="w" for="ch" forName="parent_text_2" refType="w" fact="0.3478"/>
              <dgm:constr type="h" for="ch" forName="parent_text_2" refType="h" fact="0.1228"/>
              <dgm:constr type="l" for="ch" forName="parent_text_4" refType="w" fact="0.0644"/>
              <dgm:constr type="t" for="ch" forName="parent_text_4" refType="h" fact="0.1892"/>
              <dgm:constr type="w" for="ch" forName="parent_text_4" refType="w" fact="0.3478"/>
              <dgm:constr type="h" for="ch" forName="parent_text_4" refType="h" fact="0.1104"/>
              <dgm:constr type="l" for="ch" forName="accent_2" refType="w" fact="0.322"/>
              <dgm:constr type="t" for="ch" forName="accent_2" refType="h" fact="0.0146"/>
              <dgm:constr type="w" for="ch" forName="accent_2" refType="w" fact="0.0515"/>
              <dgm:constr type="h" for="ch" forName="accent_2" refType="h" fact="0.0585"/>
              <dgm:constr type="l" for="ch" forName="accent_3" refType="w" fact="0.2705"/>
              <dgm:constr type="t" for="ch" forName="accent_3" refType="h" fact="0"/>
              <dgm:constr type="w" for="ch" forName="accent_3" refType="w" fact="0.0258"/>
              <dgm:constr type="h" for="ch" forName="accent_3" refType="h" fact="0.0292"/>
              <dgm:constr type="l" for="ch" forName="parent_text_5" refType="w" fact="0"/>
              <dgm:constr type="t" for="ch" forName="parent_text_5" refType="h" fact="0.0717"/>
              <dgm:constr type="w" for="ch" forName="parent_text_5" refType="w" fact="0.3478"/>
              <dgm:constr type="h" for="ch" forName="parent_text_5" refType="h" fact="0.1023"/>
              <dgm:constr type="l" for="ch" forName="parent_text_3" refType="w" fact="0.034"/>
              <dgm:constr type="t" for="ch" forName="parent_text_3" refType="h" fact="0.3501"/>
              <dgm:constr type="w" for="ch" forName="parent_text_3" refType="w" fact="0.3478"/>
              <dgm:constr type="h" for="ch" forName="parent_text_3" refType="h" fact="0.1596"/>
              <dgm:constr type="l" for="ch" forName="accent_4" refType="w" fact="0.3766"/>
              <dgm:constr type="t" for="ch" forName="accent_4" refType="h" fact="0.9211"/>
              <dgm:constr type="w" for="ch" forName="accent_4" refType="w" fact="0.0696"/>
              <dgm:constr type="h" for="ch" forName="accent_4" refType="h" fact="0.0789"/>
              <dgm:constr type="l" for="ch" forName="parent_text_6" refType="w" fact="0.6328"/>
              <dgm:constr type="t" for="ch" forName="parent_text_6" refType="h" fact="0.7561"/>
              <dgm:constr type="w" for="ch" forName="parent_text_6" refType="w" fact="0.3478"/>
              <dgm:constr type="h" for="ch" forName="parent_text_6" refType="h" fact="0.1784"/>
              <dgm:constr type="l" for="ch" forName="accent_5" refType="w" fact="0.3431"/>
              <dgm:constr type="t" for="ch" forName="accent_5" refType="h" fact="0.6725"/>
              <dgm:constr type="w" for="ch" forName="accent_5" refType="w" fact="0.0386"/>
              <dgm:constr type="h" for="ch" forName="accent_5" refType="h" fact="0.0439"/>
            </dgm:constrLst>
          </dgm:else>
        </dgm:choose>
      </dgm:if>
      <dgm:if name="Name26" axis="ch" ptType="node" func="cnt" op="equ" val="7">
        <dgm:alg type="composite">
          <dgm:param type="ar" val="1.0352"/>
        </dgm:alg>
        <dgm:choose name="Name27">
          <dgm:if name="Name28" func="var" arg="dir" op="equ" val="norm">
            <dgm:constrLst>
              <dgm:constr type="primFontSz" for="des" ptType="node" op="equ" val="65"/>
              <dgm:constr type="l" for="ch" forName="accent_1" refType="w" fact="0.7553"/>
              <dgm:constr type="t" for="ch" forName="accent_1" refType="h" fact="0.96"/>
              <dgm:constr type="w" for="ch" forName="accent_1" refType="w" fact="0.0386"/>
              <dgm:constr type="h" for="ch" forName="accent_1" refType="h" fact="0.04"/>
              <dgm:constr type="l" for="ch" forName="image_accent_2" refType="w" fact="0.4832"/>
              <dgm:constr type="t" for="ch" forName="image_accent_2" refType="h" fact="0.4899"/>
              <dgm:constr type="w" for="ch" forName="image_accent_2" refType="w" fact="0.1226"/>
              <dgm:constr type="h" for="ch" forName="image_accent_2" refType="h" fact="0.1269"/>
              <dgm:constr type="l" for="ch" forName="image_2" refType="w" fact="0.4904"/>
              <dgm:constr type="t" for="ch" forName="image_2" refType="h" fact="0.4973"/>
              <dgm:constr type="w" for="ch" forName="image_2" refType="w" fact="0.1082"/>
              <dgm:constr type="h" for="ch" forName="image_2" refType="h" fact="0.112"/>
              <dgm:constr type="l" for="ch" forName="image_accent_3" refType="w" fact="0.4352"/>
              <dgm:constr type="t" for="ch" forName="image_accent_3" refType="h" fact="0.3107"/>
              <dgm:constr type="w" for="ch" forName="image_accent_3" refType="w" fact="0.1573"/>
              <dgm:constr type="h" for="ch" forName="image_accent_3" refType="h" fact="0.1628"/>
              <dgm:constr type="l" for="ch" forName="image_3" refType="w" fact="0.4435"/>
              <dgm:constr type="t" for="ch" forName="image_3" refType="h" fact="0.3193"/>
              <dgm:constr type="w" for="ch" forName="image_3" refType="w" fact="0.1407"/>
              <dgm:constr type="h" for="ch" forName="image_3" refType="h" fact="0.1456"/>
              <dgm:constr type="l" for="ch" forName="image_accent_4" refType="w" fact="0.4528"/>
              <dgm:constr type="t" for="ch" forName="image_accent_4" refType="h" fact="0.1659"/>
              <dgm:constr type="w" for="ch" forName="image_accent_4" refType="w" fact="0.1103"/>
              <dgm:constr type="h" for="ch" forName="image_accent_4" refType="h" fact="0.1141"/>
              <dgm:constr type="l" for="ch" forName="image_4" refType="w" fact="0.4593"/>
              <dgm:constr type="t" for="ch" forName="image_4" refType="h" fact="0.1726"/>
              <dgm:constr type="w" for="ch" forName="image_4" refType="w" fact="0.0973"/>
              <dgm:constr type="h" for="ch" forName="image_4" refType="h" fact="0.1007"/>
              <dgm:constr type="l" for="ch" forName="image_accent_5" refType="w" fact="0.5301"/>
              <dgm:constr type="t" for="ch" forName="image_accent_5" refType="h" fact="0.0592"/>
              <dgm:constr type="w" for="ch" forName="image_accent_5" refType="w" fact="0.1022"/>
              <dgm:constr type="h" for="ch" forName="image_accent_5" refType="h" fact="0.1058"/>
              <dgm:constr type="l" for="ch" forName="image_5" refType="w" fact="0.5361"/>
              <dgm:constr type="t" for="ch" forName="image_5" refType="h" fact="0.0654"/>
              <dgm:constr type="w" for="ch" forName="image_5" refType="w" fact="0.0902"/>
              <dgm:constr type="h" for="ch" forName="image_5" refType="h" fact="0.0933"/>
              <dgm:constr type="l" for="ch" forName="image_accent_6" refType="w" fact="0.3864"/>
              <dgm:constr type="t" for="ch" forName="image_accent_6" refType="h" fact="0.68"/>
              <dgm:constr type="w" for="ch" forName="image_accent_6" refType="w" fact="0.1757"/>
              <dgm:constr type="h" for="ch" forName="image_accent_6" refType="h" fact="0.1819"/>
              <dgm:constr type="l" for="ch" forName="image_6" refType="w" fact="0.3957"/>
              <dgm:constr type="t" for="ch" forName="image_6" refType="h" fact="0.6896"/>
              <dgm:constr type="w" for="ch" forName="image_6" refType="w" fact="0.1572"/>
              <dgm:constr type="h" for="ch" forName="image_6" refType="h" fact="0.1627"/>
              <dgm:constr type="l" for="ch" forName="image_accent_7" refType="w" fact="0.5291"/>
              <dgm:constr type="t" for="ch" forName="image_accent_7" refType="h" fact="0.8325"/>
              <dgm:constr type="w" for="ch" forName="image_accent_7" refType="w" fact="0.1103"/>
              <dgm:constr type="h" for="ch" forName="image_accent_7" refType="h" fact="0.1141"/>
              <dgm:constr type="l" for="ch" forName="image_7" refType="w" fact="0.5356"/>
              <dgm:constr type="t" for="ch" forName="image_7" refType="h" fact="0.8392"/>
              <dgm:constr type="w" for="ch" forName="image_7" refType="w" fact="0.0973"/>
              <dgm:constr type="h" for="ch" forName="image_7" refType="h" fact="0.1007"/>
              <dgm:constr type="l" for="ch" forName="image_accent_1" refType="w" fact="0.2318"/>
              <dgm:constr type="t" for="ch" forName="image_accent_1" refType="h" fact="0.444"/>
              <dgm:constr type="w" for="ch" forName="image_accent_1" refType="w" fact="0.2344"/>
              <dgm:constr type="h" for="ch" forName="image_accent_1" refType="h" fact="0.2426"/>
              <dgm:constr type="l" for="ch" forName="image_1" refType="w" fact="0.2408"/>
              <dgm:constr type="t" for="ch" forName="image_1" refType="h" fact="0.4533"/>
              <dgm:constr type="w" for="ch" forName="image_1" refType="w" fact="0.2164"/>
              <dgm:constr type="h" for="ch" forName="image_1" refType="h" fact="0.224"/>
              <dgm:constr type="l" for="ch" forName="parent_text_1" refType="w" fact="0"/>
              <dgm:constr type="t" for="ch" forName="parent_text_1" refType="h" fact="0.3193"/>
              <dgm:constr type="w" for="ch" forName="parent_text_1" refType="w" fact="0.3478"/>
              <dgm:constr type="h" for="ch" forName="parent_text_1" refType="h" fact="0.115"/>
              <dgm:constr type="l" for="ch" forName="accent_2" refType="w" fact="0.3813"/>
              <dgm:constr type="t" for="ch" forName="accent_2" refType="h" fact="0.2653"/>
              <dgm:constr type="w" for="ch" forName="accent_2" refType="w" fact="0.0696"/>
              <dgm:constr type="h" for="ch" forName="accent_2" refType="h" fact="0.072"/>
              <dgm:constr type="l" for="ch" forName="parent_text_2" refType="w" fact="0.6311"/>
              <dgm:constr type="t" for="ch" forName="parent_text_2" refType="h" fact="0.4973"/>
              <dgm:constr type="w" for="ch" forName="parent_text_2" refType="w" fact="0.3478"/>
              <dgm:constr type="h" for="ch" forName="parent_text_2" refType="h" fact="0.112"/>
              <dgm:constr type="l" for="ch" forName="parent_text_4" refType="w" fact="0.5878"/>
              <dgm:constr type="t" for="ch" forName="parent_text_4" refType="h" fact="0.1726"/>
              <dgm:constr type="w" for="ch" forName="parent_text_4" refType="w" fact="0.3478"/>
              <dgm:constr type="h" for="ch" forName="parent_text_4" refType="h" fact="0.1007"/>
              <dgm:constr type="l" for="ch" forName="accent_3" refType="w" fact="0.7038"/>
              <dgm:constr type="t" for="ch" forName="accent_3" refType="h" fact="0"/>
              <dgm:constr type="w" for="ch" forName="accent_3" refType="w" fact="0.0258"/>
              <dgm:constr type="h" for="ch" forName="accent_3" refType="h" fact="0.0267"/>
              <dgm:constr type="l" for="ch" forName="parent_text_5" refType="w" fact="0.6522"/>
              <dgm:constr type="t" for="ch" forName="parent_text_5" refType="h" fact="0.0654"/>
              <dgm:constr type="w" for="ch" forName="parent_text_5" refType="w" fact="0.3478"/>
              <dgm:constr type="h" for="ch" forName="parent_text_5" refType="h" fact="0.0933"/>
              <dgm:constr type="l" for="ch" forName="parent_text_3" refType="w" fact="0.6182"/>
              <dgm:constr type="t" for="ch" forName="parent_text_3" refType="h" fact="0.3193"/>
              <dgm:constr type="w" for="ch" forName="parent_text_3" refType="w" fact="0.3478"/>
              <dgm:constr type="h" for="ch" forName="parent_text_3" refType="h" fact="0.1456"/>
              <dgm:constr type="l" for="ch" forName="parent_text_6" refType="w" fact="0.02"/>
              <dgm:constr type="t" for="ch" forName="parent_text_6" refType="h" fact="0.6896"/>
              <dgm:constr type="w" for="ch" forName="parent_text_6" refType="w" fact="0.3478"/>
              <dgm:constr type="h" for="ch" forName="parent_text_6" refType="h" fact="0.1627"/>
              <dgm:constr type="l" for="ch" forName="accent_4" refType="w" fact="0.6265"/>
              <dgm:constr type="t" for="ch" forName="accent_4" refType="h" fact="0.0213"/>
              <dgm:constr type="w" for="ch" forName="accent_4" refType="w" fact="0.0515"/>
              <dgm:constr type="h" for="ch" forName="accent_4" refType="h" fact="0.0533"/>
              <dgm:constr type="l" for="ch" forName="accent_5" refType="w" fact="0.6522"/>
              <dgm:constr type="t" for="ch" forName="accent_5" refType="h" fact="0.92"/>
              <dgm:constr type="w" for="ch" forName="accent_5" refType="w" fact="0.0696"/>
              <dgm:constr type="h" for="ch" forName="accent_5" refType="h" fact="0.072"/>
              <dgm:constr type="l" for="ch" forName="parent_text_7" refType="w" fact="0.105"/>
              <dgm:constr type="t" for="ch" forName="parent_text_7" refType="h" fact="0.87"/>
              <dgm:constr type="w" for="ch" forName="parent_text_7" refType="w" fact="0.407"/>
              <dgm:constr type="h" for="ch" forName="parent_text_7" refType="h" fact="0.13"/>
              <dgm:constr type="l" for="ch" forName="accent_6" refType="w" fact="0.6136"/>
              <dgm:constr type="t" for="ch" forName="accent_6" refType="h" fact="0.6133"/>
              <dgm:constr type="w" for="ch" forName="accent_6" refType="w" fact="0.0386"/>
              <dgm:constr type="h" for="ch" forName="accent_6" refType="h" fact="0.04"/>
            </dgm:constrLst>
          </dgm:if>
          <dgm:else name="Name29">
            <dgm:constrLst>
              <dgm:constr type="primFontSz" for="des" ptType="node" op="equ" val="65"/>
              <dgm:constr type="l" for="ch" forName="accent_1" refType="w" fact="0.2061"/>
              <dgm:constr type="t" for="ch" forName="accent_1" refType="h" fact="0.96"/>
              <dgm:constr type="w" for="ch" forName="accent_1" refType="w" fact="0.0386"/>
              <dgm:constr type="h" for="ch" forName="accent_1" refType="h" fact="0.04"/>
              <dgm:constr type="l" for="ch" forName="image_accent_7" refType="w" fact="0.3606"/>
              <dgm:constr type="t" for="ch" forName="image_accent_7" refType="h" fact="0.8325"/>
              <dgm:constr type="w" for="ch" forName="image_accent_7" refType="w" fact="0.1103"/>
              <dgm:constr type="h" for="ch" forName="image_accent_7" refType="h" fact="0.1141"/>
              <dgm:constr type="l" for="ch" forName="image_7" refType="w" fact="0.3671"/>
              <dgm:constr type="t" for="ch" forName="image_7" refType="h" fact="0.8392"/>
              <dgm:constr type="w" for="ch" forName="image_7" refType="w" fact="0.0973"/>
              <dgm:constr type="h" for="ch" forName="image_7" refType="h" fact="0.1007"/>
              <dgm:constr type="l" for="ch" forName="image_accent_6" refType="w" fact="0.4379"/>
              <dgm:constr type="t" for="ch" forName="image_accent_6" refType="h" fact="0.68"/>
              <dgm:constr type="w" for="ch" forName="image_accent_6" refType="w" fact="0.1757"/>
              <dgm:constr type="h" for="ch" forName="image_accent_6" refType="h" fact="0.1819"/>
              <dgm:constr type="l" for="ch" forName="image_6" refType="w" fact="0.4471"/>
              <dgm:constr type="t" for="ch" forName="image_6" refType="h" fact="0.6896"/>
              <dgm:constr type="w" for="ch" forName="image_6" refType="w" fact="0.1572"/>
              <dgm:constr type="h" for="ch" forName="image_6" refType="h" fact="0.1627"/>
              <dgm:constr type="l" for="ch" forName="image_accent_5" refType="w" fact="0.3677"/>
              <dgm:constr type="t" for="ch" forName="image_accent_5" refType="h" fact="0.0592"/>
              <dgm:constr type="w" for="ch" forName="image_accent_5" refType="w" fact="0.1022"/>
              <dgm:constr type="h" for="ch" forName="image_accent_5" refType="h" fact="0.1058"/>
              <dgm:constr type="l" for="ch" forName="image_5" refType="w" fact="0.3738"/>
              <dgm:constr type="t" for="ch" forName="image_5" refType="h" fact="0.0654"/>
              <dgm:constr type="w" for="ch" forName="image_5" refType="w" fact="0.0902"/>
              <dgm:constr type="h" for="ch" forName="image_5" refType="h" fact="0.0933"/>
              <dgm:constr type="l" for="ch" forName="image_accent_4" refType="w" fact="0.437"/>
              <dgm:constr type="t" for="ch" forName="image_accent_4" refType="h" fact="0.1659"/>
              <dgm:constr type="w" for="ch" forName="image_accent_4" refType="w" fact="0.1103"/>
              <dgm:constr type="h" for="ch" forName="image_accent_4" refType="h" fact="0.1141"/>
              <dgm:constr type="l" for="ch" forName="image_4" refType="w" fact="0.4434"/>
              <dgm:constr type="t" for="ch" forName="image_4" refType="h" fact="0.1726"/>
              <dgm:constr type="w" for="ch" forName="image_4" refType="w" fact="0.0973"/>
              <dgm:constr type="h" for="ch" forName="image_4" refType="h" fact="0.1007"/>
              <dgm:constr type="l" for="ch" forName="image_accent_2" refType="w" fact="0.3942"/>
              <dgm:constr type="t" for="ch" forName="image_accent_2" refType="h" fact="0.4899"/>
              <dgm:constr type="w" for="ch" forName="image_accent_2" refType="w" fact="0.1226"/>
              <dgm:constr type="h" for="ch" forName="image_accent_2" refType="h" fact="0.1269"/>
              <dgm:constr type="l" for="ch" forName="image_2" refType="w" fact="0.4014"/>
              <dgm:constr type="t" for="ch" forName="image_2" refType="h" fact="0.4973"/>
              <dgm:constr type="w" for="ch" forName="image_2" refType="w" fact="0.1082"/>
              <dgm:constr type="h" for="ch" forName="image_2" refType="h" fact="0.112"/>
              <dgm:constr type="l" for="ch" forName="image_accent_3" refType="w" fact="0.4075"/>
              <dgm:constr type="t" for="ch" forName="image_accent_3" refType="h" fact="0.3107"/>
              <dgm:constr type="w" for="ch" forName="image_accent_3" refType="w" fact="0.1573"/>
              <dgm:constr type="h" for="ch" forName="image_accent_3" refType="h" fact="0.1628"/>
              <dgm:constr type="l" for="ch" forName="image_3" refType="w" fact="0.4158"/>
              <dgm:constr type="t" for="ch" forName="image_3" refType="h" fact="0.3193"/>
              <dgm:constr type="w" for="ch" forName="image_3" refType="w" fact="0.1407"/>
              <dgm:constr type="h" for="ch" forName="image_3" refType="h" fact="0.1456"/>
              <dgm:constr type="l" for="ch" forName="image_accent_1" refType="w" fact="0.5338"/>
              <dgm:constr type="t" for="ch" forName="image_accent_1" refType="h" fact="0.444"/>
              <dgm:constr type="w" for="ch" forName="image_accent_1" refType="w" fact="0.2344"/>
              <dgm:constr type="h" for="ch" forName="image_accent_1" refType="h" fact="0.2426"/>
              <dgm:constr type="l" for="ch" forName="image_1" refType="w" fact="0.5428"/>
              <dgm:constr type="t" for="ch" forName="image_1" refType="h" fact="0.4533"/>
              <dgm:constr type="w" for="ch" forName="image_1" refType="w" fact="0.2164"/>
              <dgm:constr type="h" for="ch" forName="image_1" refType="h" fact="0.224"/>
              <dgm:constr type="l" for="ch" forName="parent_text_1" refType="w" fact="0.6522"/>
              <dgm:constr type="t" for="ch" forName="parent_text_1" refType="h" fact="0.3193"/>
              <dgm:constr type="w" for="ch" forName="parent_text_1" refType="w" fact="0.3478"/>
              <dgm:constr type="h" for="ch" forName="parent_text_1" refType="h" fact="0.115"/>
              <dgm:constr type="l" for="ch" forName="accent_2" refType="w" fact="0.5492"/>
              <dgm:constr type="t" for="ch" forName="accent_2" refType="h" fact="0.2653"/>
              <dgm:constr type="w" for="ch" forName="accent_2" refType="w" fact="0.0696"/>
              <dgm:constr type="h" for="ch" forName="accent_2" refType="h" fact="0.072"/>
              <dgm:constr type="l" for="ch" forName="parent_text_2" refType="w" fact="0.0211"/>
              <dgm:constr type="t" for="ch" forName="parent_text_2" refType="h" fact="0.4973"/>
              <dgm:constr type="w" for="ch" forName="parent_text_2" refType="w" fact="0.3478"/>
              <dgm:constr type="h" for="ch" forName="parent_text_2" refType="h" fact="0.112"/>
              <dgm:constr type="l" for="ch" forName="parent_text_4" refType="w" fact="0.0644"/>
              <dgm:constr type="t" for="ch" forName="parent_text_4" refType="h" fact="0.1726"/>
              <dgm:constr type="w" for="ch" forName="parent_text_4" refType="w" fact="0.3478"/>
              <dgm:constr type="h" for="ch" forName="parent_text_4" refType="h" fact="0.1007"/>
              <dgm:constr type="l" for="ch" forName="accent_3" refType="w" fact="0.2705"/>
              <dgm:constr type="t" for="ch" forName="accent_3" refType="h" fact="0"/>
              <dgm:constr type="w" for="ch" forName="accent_3" refType="w" fact="0.0258"/>
              <dgm:constr type="h" for="ch" forName="accent_3" refType="h" fact="0.0267"/>
              <dgm:constr type="l" for="ch" forName="parent_text_5" refType="w" fact="0"/>
              <dgm:constr type="t" for="ch" forName="parent_text_5" refType="h" fact="0.0654"/>
              <dgm:constr type="w" for="ch" forName="parent_text_5" refType="w" fact="0.3478"/>
              <dgm:constr type="h" for="ch" forName="parent_text_5" refType="h" fact="0.0933"/>
              <dgm:constr type="l" for="ch" forName="parent_text_3" refType="w" fact="0.034"/>
              <dgm:constr type="t" for="ch" forName="parent_text_3" refType="h" fact="0.3193"/>
              <dgm:constr type="w" for="ch" forName="parent_text_3" refType="w" fact="0.3478"/>
              <dgm:constr type="h" for="ch" forName="parent_text_3" refType="h" fact="0.1456"/>
              <dgm:constr type="l" for="ch" forName="parent_text_6" refType="w" fact="0.63"/>
              <dgm:constr type="t" for="ch" forName="parent_text_6" refType="h" fact="0.6896"/>
              <dgm:constr type="w" for="ch" forName="parent_text_6" refType="w" fact="0.3478"/>
              <dgm:constr type="h" for="ch" forName="parent_text_6" refType="h" fact="0.1627"/>
              <dgm:constr type="l" for="ch" forName="accent_4" refType="w" fact="0.322"/>
              <dgm:constr type="t" for="ch" forName="accent_4" refType="h" fact="0.0213"/>
              <dgm:constr type="w" for="ch" forName="accent_4" refType="w" fact="0.0515"/>
              <dgm:constr type="h" for="ch" forName="accent_4" refType="h" fact="0.0533"/>
              <dgm:constr type="l" for="ch" forName="accent_5" refType="w" fact="0.2782"/>
              <dgm:constr type="t" for="ch" forName="accent_5" refType="h" fact="0.92"/>
              <dgm:constr type="w" for="ch" forName="accent_5" refType="w" fact="0.0696"/>
              <dgm:constr type="h" for="ch" forName="accent_5" refType="h" fact="0.072"/>
              <dgm:constr type="l" for="ch" forName="parent_text_7" refType="w" fact="0.485"/>
              <dgm:constr type="t" for="ch" forName="parent_text_7" refType="h" fact="0.87"/>
              <dgm:constr type="w" for="ch" forName="parent_text_7" refType="w" fact="0.347"/>
              <dgm:constr type="h" for="ch" forName="parent_text_7" refType="h" fact="0.13"/>
              <dgm:constr type="l" for="ch" forName="accent_6" refType="w" fact="0.3478"/>
              <dgm:constr type="t" for="ch" forName="accent_6" refType="h" fact="0.6133"/>
              <dgm:constr type="w" for="ch" forName="accent_6" refType="w" fact="0.0386"/>
              <dgm:constr type="h" for="ch" forName="accent_6" refType="h" fact="0.04"/>
            </dgm:constrLst>
          </dgm:else>
        </dgm:choose>
        <dgm:layoutNode name="accent_6" styleLbl="alignNode1">
          <dgm:alg type="sp"/>
          <dgm:shape xmlns:r="http://schemas.openxmlformats.org/officeDocument/2006/relationships" type="donut" r:blip="">
            <dgm:adjLst>
              <dgm:adj idx="1" val="0.0746"/>
            </dgm:adjLst>
          </dgm:shape>
          <dgm:presOf/>
        </dgm:layoutNode>
      </dgm:if>
      <dgm:else name="Name30">
        <dgm:alg type="composite">
          <dgm:param type="ar" val="0.9705"/>
        </dgm:alg>
        <dgm:choose name="Name31">
          <dgm:if name="Name32" func="var" arg="dir" op="equ" val="norm">
            <dgm:constrLst>
              <dgm:constr type="primFontSz" for="des" ptType="node" op="equ" val="65"/>
              <dgm:constr type="l" for="ch" forName="accent_1" refType="w" fact="0.7599"/>
              <dgm:constr type="t" for="ch" forName="accent_1" refType="h" fact="0.925"/>
              <dgm:constr type="w" for="ch" forName="accent_1" refType="w" fact="0.0386"/>
              <dgm:constr type="h" for="ch" forName="accent_1" refType="h" fact="0.0375"/>
              <dgm:constr type="l" for="ch" forName="accent_2" refType="w" fact="0.6182"/>
              <dgm:constr type="t" for="ch" forName="accent_2" refType="h" fact="0.575"/>
              <dgm:constr type="w" for="ch" forName="accent_2" refType="w" fact="0.0386"/>
              <dgm:constr type="h" for="ch" forName="accent_2" refType="h" fact="0.0375"/>
              <dgm:constr type="l" for="ch" forName="image_accent_8" refType="w" fact="0.6449"/>
              <dgm:constr type="t" for="ch" forName="image_accent_8" refType="h" fact="0.8508"/>
              <dgm:constr type="w" for="ch" forName="image_accent_8" refType="w" fact="0.1022"/>
              <dgm:constr type="h" for="ch" forName="image_accent_8" refType="h" fact="0.0992"/>
              <dgm:constr type="l" for="ch" forName="image_8" refType="w" fact="0.6538"/>
              <dgm:constr type="t" for="ch" forName="image_8" refType="h" fact="0.8595"/>
              <dgm:constr type="w" for="ch" forName="image_8" refType="w" fact="0.0844"/>
              <dgm:constr type="h" for="ch" forName="image_8" refType="h" fact="0.0819"/>
              <dgm:constr type="l" for="ch" forName="image_accent_7" refType="w" fact="0.5291"/>
              <dgm:constr type="t" for="ch" forName="image_accent_7" refType="h" fact="0.7805"/>
              <dgm:constr type="w" for="ch" forName="image_accent_7" refType="w" fact="0.1103"/>
              <dgm:constr type="h" for="ch" forName="image_accent_7" refType="h" fact="0.107"/>
              <dgm:constr type="l" for="ch" forName="image_7" refType="w" fact="0.5356"/>
              <dgm:constr type="t" for="ch" forName="image_7" refType="h" fact="0.7868"/>
              <dgm:constr type="w" for="ch" forName="image_7" refType="w" fact="0.0973"/>
              <dgm:constr type="h" for="ch" forName="image_7" refType="h" fact="0.0944"/>
              <dgm:constr type="l" for="ch" forName="image_accent_6" refType="w" fact="0.3864"/>
              <dgm:constr type="t" for="ch" forName="image_accent_6" refType="h" fact="0.6375"/>
              <dgm:constr type="w" for="ch" forName="image_accent_6" refType="w" fact="0.1757"/>
              <dgm:constr type="h" for="ch" forName="image_accent_6" refType="h" fact="0.1706"/>
              <dgm:constr type="l" for="ch" forName="image_6" refType="w" fact="0.3957"/>
              <dgm:constr type="t" for="ch" forName="image_6" refType="h" fact="0.6465"/>
              <dgm:constr type="w" for="ch" forName="image_6" refType="w" fact="0.1572"/>
              <dgm:constr type="h" for="ch" forName="image_6" refType="h" fact="0.1525"/>
              <dgm:constr type="l" for="ch" forName="image_accent_5" refType="w" fact="0.5301"/>
              <dgm:constr type="t" for="ch" forName="image_accent_5" refType="h" fact="0.0555"/>
              <dgm:constr type="w" for="ch" forName="image_accent_5" refType="w" fact="0.1022"/>
              <dgm:constr type="h" for="ch" forName="image_accent_5" refType="h" fact="0.0992"/>
              <dgm:constr type="l" for="ch" forName="image_5" refType="w" fact="0.5361"/>
              <dgm:constr type="t" for="ch" forName="image_5" refType="h" fact="0.0613"/>
              <dgm:constr type="w" for="ch" forName="image_5" refType="w" fact="0.0902"/>
              <dgm:constr type="h" for="ch" forName="image_5" refType="h" fact="0.0875"/>
              <dgm:constr type="l" for="ch" forName="image_accent_4" refType="w" fact="0.4528"/>
              <dgm:constr type="t" for="ch" forName="image_accent_4" refType="h" fact="0.1555"/>
              <dgm:constr type="w" for="ch" forName="image_accent_4" refType="w" fact="0.1103"/>
              <dgm:constr type="h" for="ch" forName="image_accent_4" refType="h" fact="0.107"/>
              <dgm:constr type="l" for="ch" forName="image_4" refType="w" fact="0.4593"/>
              <dgm:constr type="t" for="ch" forName="image_4" refType="h" fact="0.1618"/>
              <dgm:constr type="w" for="ch" forName="image_4" refType="w" fact="0.0973"/>
              <dgm:constr type="h" for="ch" forName="image_4" refType="h" fact="0.0944"/>
              <dgm:constr type="l" for="ch" forName="image_accent_2" refType="w" fact="0.4832"/>
              <dgm:constr type="t" for="ch" forName="image_accent_2" refType="h" fact="0.4593"/>
              <dgm:constr type="w" for="ch" forName="image_accent_2" refType="w" fact="0.1226"/>
              <dgm:constr type="h" for="ch" forName="image_accent_2" refType="h" fact="0.119"/>
              <dgm:constr type="l" for="ch" forName="image_2" refType="w" fact="0.4904"/>
              <dgm:constr type="t" for="ch" forName="image_2" refType="h" fact="0.4663"/>
              <dgm:constr type="w" for="ch" forName="image_2" refType="w" fact="0.1082"/>
              <dgm:constr type="h" for="ch" forName="image_2" refType="h" fact="0.105"/>
              <dgm:constr type="l" for="ch" forName="image_accent_3" refType="w" fact="0.4352"/>
              <dgm:constr type="t" for="ch" forName="image_accent_3" refType="h" fact="0.2913"/>
              <dgm:constr type="w" for="ch" forName="image_accent_3" refType="w" fact="0.1573"/>
              <dgm:constr type="h" for="ch" forName="image_accent_3" refType="h" fact="0.1526"/>
              <dgm:constr type="l" for="ch" forName="image_3" refType="w" fact="0.4435"/>
              <dgm:constr type="t" for="ch" forName="image_3" refType="h" fact="0.2993"/>
              <dgm:constr type="w" for="ch" forName="image_3" refType="w" fact="0.1407"/>
              <dgm:constr type="h" for="ch" forName="image_3" refType="h" fact="0.1365"/>
              <dgm:constr type="l" for="ch" forName="image_accent_1" refType="w" fact="0.2318"/>
              <dgm:constr type="t" for="ch" forName="image_accent_1" refType="h" fact="0.4163"/>
              <dgm:constr type="w" for="ch" forName="image_accent_1" refType="w" fact="0.2344"/>
              <dgm:constr type="h" for="ch" forName="image_accent_1" refType="h" fact="0.2275"/>
              <dgm:constr type="l" for="ch" forName="image_1" refType="w" fact="0.2408"/>
              <dgm:constr type="t" for="ch" forName="image_1" refType="h" fact="0.425"/>
              <dgm:constr type="w" for="ch" forName="image_1" refType="w" fact="0.2164"/>
              <dgm:constr type="h" for="ch" forName="image_1" refType="h" fact="0.21"/>
              <dgm:constr type="l" for="ch" forName="parent_text_1" refType="w" fact="0"/>
              <dgm:constr type="t" for="ch" forName="parent_text_1" refType="h" fact="0.2993"/>
              <dgm:constr type="w" for="ch" forName="parent_text_1" refType="w" fact="0.3478"/>
              <dgm:constr type="h" for="ch" forName="parent_text_1" refType="h" fact="0.11"/>
              <dgm:constr type="l" for="ch" forName="accent_3" refType="w" fact="0.3813"/>
              <dgm:constr type="t" for="ch" forName="accent_3" refType="h" fact="0.2488"/>
              <dgm:constr type="w" for="ch" forName="accent_3" refType="w" fact="0.0696"/>
              <dgm:constr type="h" for="ch" forName="accent_3" refType="h" fact="0.0675"/>
              <dgm:constr type="l" for="ch" forName="parent_text_2" refType="w" fact="0.6311"/>
              <dgm:constr type="t" for="ch" forName="parent_text_2" refType="h" fact="0.4663"/>
              <dgm:constr type="w" for="ch" forName="parent_text_2" refType="w" fact="0.3478"/>
              <dgm:constr type="h" for="ch" forName="parent_text_2" refType="h" fact="0.105"/>
              <dgm:constr type="l" for="ch" forName="parent_text_4" refType="w" fact="0.5878"/>
              <dgm:constr type="t" for="ch" forName="parent_text_4" refType="h" fact="0.1618"/>
              <dgm:constr type="w" for="ch" forName="parent_text_4" refType="w" fact="0.3478"/>
              <dgm:constr type="h" for="ch" forName="parent_text_4" refType="h" fact="0.0944"/>
              <dgm:constr type="l" for="ch" forName="accent_4" refType="w" fact="0.7038"/>
              <dgm:constr type="t" for="ch" forName="accent_4" refType="h" fact="0"/>
              <dgm:constr type="w" for="ch" forName="accent_4" refType="w" fact="0.0258"/>
              <dgm:constr type="h" for="ch" forName="accent_4" refType="h" fact="0.025"/>
              <dgm:constr type="l" for="ch" forName="parent_text_5" refType="w" fact="0.6522"/>
              <dgm:constr type="t" for="ch" forName="parent_text_5" refType="h" fact="0.0625"/>
              <dgm:constr type="w" for="ch" forName="parent_text_5" refType="w" fact="0.3478"/>
              <dgm:constr type="h" for="ch" forName="parent_text_5" refType="h" fact="0.0863"/>
              <dgm:constr type="l" for="ch" forName="parent_text_3" refType="w" fact="0.6182"/>
              <dgm:constr type="t" for="ch" forName="parent_text_3" refType="h" fact="0.2993"/>
              <dgm:constr type="w" for="ch" forName="parent_text_3" refType="w" fact="0.3478"/>
              <dgm:constr type="h" for="ch" forName="parent_text_3" refType="h" fact="0.1365"/>
              <dgm:constr type="l" for="ch" forName="parent_text_6" refType="w" fact="0.02"/>
              <dgm:constr type="t" for="ch" forName="parent_text_6" refType="h" fact="0.6465"/>
              <dgm:constr type="w" for="ch" forName="parent_text_6" refType="w" fact="0.3478"/>
              <dgm:constr type="h" for="ch" forName="parent_text_6" refType="h" fact="0.1525"/>
              <dgm:constr type="l" for="ch" forName="accent_5" refType="w" fact="0.6265"/>
              <dgm:constr type="t" for="ch" forName="accent_5" refType="h" fact="0.02"/>
              <dgm:constr type="w" for="ch" forName="accent_5" refType="w" fact="0.0515"/>
              <dgm:constr type="h" for="ch" forName="accent_5" refType="h" fact="0.05"/>
              <dgm:constr type="l" for="ch" forName="parent_text_7" refType="w" fact="0.165"/>
              <dgm:constr type="t" for="ch" forName="parent_text_7" refType="h" fact="0.81"/>
              <dgm:constr type="w" for="ch" forName="parent_text_7" refType="w" fact="0.3478"/>
              <dgm:constr type="h" for="ch" forName="parent_text_7" refType="h" fact="0.077"/>
              <dgm:constr type="l" for="ch" forName="parent_text_8" refType="w" fact="0.275"/>
              <dgm:constr type="t" for="ch" forName="parent_text_8" refType="h" fact="0.89"/>
              <dgm:constr type="w" for="ch" forName="parent_text_8" refType="w" fact="0.3478"/>
              <dgm:constr type="h" for="ch" forName="parent_text_8" refType="h" fact="0.11"/>
            </dgm:constrLst>
          </dgm:if>
          <dgm:else name="Name33">
            <dgm:constrLst>
              <dgm:constr type="primFontSz" for="des" ptType="node" op="equ" val="65"/>
              <dgm:constr type="l" for="ch" forName="accent_1" refType="w" fact="0.2014"/>
              <dgm:constr type="t" for="ch" forName="accent_1" refType="h" fact="0.925"/>
              <dgm:constr type="w" for="ch" forName="accent_1" refType="w" fact="0.0386"/>
              <dgm:constr type="h" for="ch" forName="accent_1" refType="h" fact="0.0375"/>
              <dgm:constr type="l" for="ch" forName="accent_2" refType="w" fact="0.3431"/>
              <dgm:constr type="t" for="ch" forName="accent_2" refType="h" fact="0.575"/>
              <dgm:constr type="w" for="ch" forName="accent_2" refType="w" fact="0.0386"/>
              <dgm:constr type="h" for="ch" forName="accent_2" refType="h" fact="0.0375"/>
              <dgm:constr type="l" for="ch" forName="image_accent_8" refType="w" fact="0.253"/>
              <dgm:constr type="t" for="ch" forName="image_accent_8" refType="h" fact="0.8508"/>
              <dgm:constr type="w" for="ch" forName="image_accent_8" refType="w" fact="0.1022"/>
              <dgm:constr type="h" for="ch" forName="image_accent_8" refType="h" fact="0.0992"/>
              <dgm:constr type="l" for="ch" forName="image_8" refType="w" fact="0.2619"/>
              <dgm:constr type="t" for="ch" forName="image_8" refType="h" fact="0.8595"/>
              <dgm:constr type="w" for="ch" forName="image_8" refType="w" fact="0.0844"/>
              <dgm:constr type="h" for="ch" forName="image_8" refType="h" fact="0.0819"/>
              <dgm:constr type="l" for="ch" forName="image_accent_7" refType="w" fact="0.3606"/>
              <dgm:constr type="t" for="ch" forName="image_accent_7" refType="h" fact="0.7805"/>
              <dgm:constr type="w" for="ch" forName="image_accent_7" refType="w" fact="0.1103"/>
              <dgm:constr type="h" for="ch" forName="image_accent_7" refType="h" fact="0.107"/>
              <dgm:constr type="l" for="ch" forName="image_7" refType="w" fact="0.3671"/>
              <dgm:constr type="t" for="ch" forName="image_7" refType="h" fact="0.7868"/>
              <dgm:constr type="w" for="ch" forName="image_7" refType="w" fact="0.0973"/>
              <dgm:constr type="h" for="ch" forName="image_7" refType="h" fact="0.0944"/>
              <dgm:constr type="l" for="ch" forName="image_accent_6" refType="w" fact="0.4379"/>
              <dgm:constr type="t" for="ch" forName="image_accent_6" refType="h" fact="0.6375"/>
              <dgm:constr type="w" for="ch" forName="image_accent_6" refType="w" fact="0.1757"/>
              <dgm:constr type="h" for="ch" forName="image_accent_6" refType="h" fact="0.1706"/>
              <dgm:constr type="l" for="ch" forName="image_6" refType="w" fact="0.4471"/>
              <dgm:constr type="t" for="ch" forName="image_6" refType="h" fact="0.6465"/>
              <dgm:constr type="w" for="ch" forName="image_6" refType="w" fact="0.1572"/>
              <dgm:constr type="h" for="ch" forName="image_6" refType="h" fact="0.1525"/>
              <dgm:constr type="l" for="ch" forName="image_accent_5" refType="w" fact="0.3677"/>
              <dgm:constr type="t" for="ch" forName="image_accent_5" refType="h" fact="0.0555"/>
              <dgm:constr type="w" for="ch" forName="image_accent_5" refType="w" fact="0.1022"/>
              <dgm:constr type="h" for="ch" forName="image_accent_5" refType="h" fact="0.0992"/>
              <dgm:constr type="l" for="ch" forName="image_5" refType="w" fact="0.3738"/>
              <dgm:constr type="t" for="ch" forName="image_5" refType="h" fact="0.0613"/>
              <dgm:constr type="w" for="ch" forName="image_5" refType="w" fact="0.0902"/>
              <dgm:constr type="h" for="ch" forName="image_5" refType="h" fact="0.0875"/>
              <dgm:constr type="l" for="ch" forName="image_accent_4" refType="w" fact="0.437"/>
              <dgm:constr type="t" for="ch" forName="image_accent_4" refType="h" fact="0.1555"/>
              <dgm:constr type="w" for="ch" forName="image_accent_4" refType="w" fact="0.1103"/>
              <dgm:constr type="h" for="ch" forName="image_accent_4" refType="h" fact="0.107"/>
              <dgm:constr type="l" for="ch" forName="image_4" refType="w" fact="0.4434"/>
              <dgm:constr type="t" for="ch" forName="image_4" refType="h" fact="0.1618"/>
              <dgm:constr type="w" for="ch" forName="image_4" refType="w" fact="0.0973"/>
              <dgm:constr type="h" for="ch" forName="image_4" refType="h" fact="0.0944"/>
              <dgm:constr type="l" for="ch" forName="image_accent_2" refType="w" fact="0.3942"/>
              <dgm:constr type="t" for="ch" forName="image_accent_2" refType="h" fact="0.4593"/>
              <dgm:constr type="w" for="ch" forName="image_accent_2" refType="w" fact="0.1226"/>
              <dgm:constr type="h" for="ch" forName="image_accent_2" refType="h" fact="0.119"/>
              <dgm:constr type="l" for="ch" forName="image_2" refType="w" fact="0.4014"/>
              <dgm:constr type="t" for="ch" forName="image_2" refType="h" fact="0.4663"/>
              <dgm:constr type="w" for="ch" forName="image_2" refType="w" fact="0.1082"/>
              <dgm:constr type="h" for="ch" forName="image_2" refType="h" fact="0.105"/>
              <dgm:constr type="l" for="ch" forName="image_accent_3" refType="w" fact="0.4075"/>
              <dgm:constr type="t" for="ch" forName="image_accent_3" refType="h" fact="0.2913"/>
              <dgm:constr type="w" for="ch" forName="image_accent_3" refType="w" fact="0.1573"/>
              <dgm:constr type="h" for="ch" forName="image_accent_3" refType="h" fact="0.1526"/>
              <dgm:constr type="l" for="ch" forName="image_3" refType="w" fact="0.4158"/>
              <dgm:constr type="t" for="ch" forName="image_3" refType="h" fact="0.2993"/>
              <dgm:constr type="w" for="ch" forName="image_3" refType="w" fact="0.1407"/>
              <dgm:constr type="h" for="ch" forName="image_3" refType="h" fact="0.1365"/>
              <dgm:constr type="l" for="ch" forName="image_accent_1" refType="w" fact="0.5338"/>
              <dgm:constr type="t" for="ch" forName="image_accent_1" refType="h" fact="0.4163"/>
              <dgm:constr type="w" for="ch" forName="image_accent_1" refType="w" fact="0.2344"/>
              <dgm:constr type="h" for="ch" forName="image_accent_1" refType="h" fact="0.2275"/>
              <dgm:constr type="l" for="ch" forName="image_1" refType="w" fact="0.5428"/>
              <dgm:constr type="t" for="ch" forName="image_1" refType="h" fact="0.425"/>
              <dgm:constr type="w" for="ch" forName="image_1" refType="w" fact="0.2164"/>
              <dgm:constr type="h" for="ch" forName="image_1" refType="h" fact="0.21"/>
              <dgm:constr type="l" for="ch" forName="parent_text_1" refType="w" fact="0.6522"/>
              <dgm:constr type="t" for="ch" forName="parent_text_1" refType="h" fact="0.2993"/>
              <dgm:constr type="w" for="ch" forName="parent_text_1" refType="w" fact="0.3478"/>
              <dgm:constr type="h" for="ch" forName="parent_text_1" refType="h" fact="0.11"/>
              <dgm:constr type="l" for="ch" forName="accent_3" refType="w" fact="0.5492"/>
              <dgm:constr type="t" for="ch" forName="accent_3" refType="h" fact="0.2488"/>
              <dgm:constr type="w" for="ch" forName="accent_3" refType="w" fact="0.0696"/>
              <dgm:constr type="h" for="ch" forName="accent_3" refType="h" fact="0.0675"/>
              <dgm:constr type="l" for="ch" forName="parent_text_2" refType="w" fact="0.0211"/>
              <dgm:constr type="t" for="ch" forName="parent_text_2" refType="h" fact="0.4663"/>
              <dgm:constr type="w" for="ch" forName="parent_text_2" refType="w" fact="0.3478"/>
              <dgm:constr type="h" for="ch" forName="parent_text_2" refType="h" fact="0.105"/>
              <dgm:constr type="l" for="ch" forName="parent_text_4" refType="w" fact="0.0635"/>
              <dgm:constr type="t" for="ch" forName="parent_text_4" refType="h" fact="0.1618"/>
              <dgm:constr type="w" for="ch" forName="parent_text_4" refType="w" fact="0.3478"/>
              <dgm:constr type="h" for="ch" forName="parent_text_4" refType="h" fact="0.0944"/>
              <dgm:constr type="l" for="ch" forName="accent_4" refType="w" fact="0.2705"/>
              <dgm:constr type="t" for="ch" forName="accent_4" refType="h" fact="0"/>
              <dgm:constr type="w" for="ch" forName="accent_4" refType="w" fact="0.0258"/>
              <dgm:constr type="h" for="ch" forName="accent_4" refType="h" fact="0.025"/>
              <dgm:constr type="l" for="ch" forName="parent_text_5" refType="w" fact="0"/>
              <dgm:constr type="t" for="ch" forName="parent_text_5" refType="h" fact="0.0625"/>
              <dgm:constr type="w" for="ch" forName="parent_text_5" refType="w" fact="0.3478"/>
              <dgm:constr type="h" for="ch" forName="parent_text_5" refType="h" fact="0.0863"/>
              <dgm:constr type="l" for="ch" forName="parent_text_3" refType="w" fact="0.034"/>
              <dgm:constr type="t" for="ch" forName="parent_text_3" refType="h" fact="0.2993"/>
              <dgm:constr type="w" for="ch" forName="parent_text_3" refType="w" fact="0.3478"/>
              <dgm:constr type="h" for="ch" forName="parent_text_3" refType="h" fact="0.1365"/>
              <dgm:constr type="l" for="ch" forName="parent_text_6" refType="w" fact="0.635"/>
              <dgm:constr type="t" for="ch" forName="parent_text_6" refType="h" fact="0.6465"/>
              <dgm:constr type="w" for="ch" forName="parent_text_6" refType="w" fact="0.3478"/>
              <dgm:constr type="h" for="ch" forName="parent_text_6" refType="h" fact="0.1525"/>
              <dgm:constr type="l" for="ch" forName="accent_5" refType="w" fact="0.322"/>
              <dgm:constr type="t" for="ch" forName="accent_5" refType="h" fact="0.02"/>
              <dgm:constr type="w" for="ch" forName="accent_5" refType="w" fact="0.0515"/>
              <dgm:constr type="h" for="ch" forName="accent_5" refType="h" fact="0.05"/>
              <dgm:constr type="l" for="ch" forName="parent_text_7" refType="w" fact="0.49"/>
              <dgm:constr type="t" for="ch" forName="parent_text_7" refType="h" fact="0.81"/>
              <dgm:constr type="w" for="ch" forName="parent_text_7" refType="w" fact="0.3478"/>
              <dgm:constr type="h" for="ch" forName="parent_text_7" refType="h" fact="0.077"/>
              <dgm:constr type="l" for="ch" forName="parent_text_8" refType="w" fact="0.375"/>
              <dgm:constr type="t" for="ch" forName="parent_text_8" refType="h" fact="0.89"/>
              <dgm:constr type="w" for="ch" forName="parent_text_8" refType="w" fact="0.3478"/>
              <dgm:constr type="h" for="ch" forName="parent_text_8" refType="h" fact="0.11"/>
            </dgm:constrLst>
          </dgm:else>
        </dgm:choose>
      </dgm:else>
    </dgm:choose>
    <dgm:forEach name="wrapper" axis="self" ptType="parTrans">
      <dgm:forEach name="wrapper2" axis="self" ptType="sibTrans" st="2">
        <dgm:forEach name="imageAccentRepeat" axis="self">
          <dgm:layoutNode name="imageAccentRepeatNode" styleLbl="alignNode1">
            <dgm:alg type="sp"/>
            <dgm:shape xmlns:r="http://schemas.openxmlformats.org/officeDocument/2006/relationships" type="ellipse" r:blip="">
              <dgm:adjLst/>
            </dgm:shape>
            <dgm:presOf/>
          </dgm:layoutNode>
        </dgm:forEach>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forEach name="Name34" axis="ch" ptType="node" cnt="1">
      <dgm:layoutNode name="parent_text_1" styleLbl="revTx">
        <dgm:varLst>
          <dgm:chMax val="0"/>
          <dgm:chPref val="0"/>
          <dgm:bulletEnabled val="1"/>
        </dgm:varLst>
        <dgm:choose name="Name35">
          <dgm:if name="Name36" func="var" arg="dir" op="equ" val="norm">
            <dgm:alg type="tx">
              <dgm:param type="parTxLTRAlign" val="r"/>
              <dgm:param type="shpTxLTRAlignCh" val="r"/>
              <dgm:param type="txAnchorVert" val="b"/>
              <dgm:param type="lnSpCh" val="15"/>
            </dgm:alg>
          </dgm:if>
          <dgm:else name="Name37">
            <dgm:alg type="tx">
              <dgm:param type="parTxLTRAlign" val="l"/>
              <dgm:param type="shpTxLTRAlignCh" val="l"/>
              <dgm:param type="txAnchorVert" val="b"/>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01"/>
        </dgm:constrLst>
        <dgm:ruleLst>
          <dgm:rule type="primFontSz" val="5" fact="NaN" max="NaN"/>
        </dgm:ruleLst>
      </dgm:layoutNode>
      <dgm:layoutNode name="image_accent_1">
        <dgm:alg type="sp"/>
        <dgm:shape xmlns:r="http://schemas.openxmlformats.org/officeDocument/2006/relationships" r:blip="">
          <dgm:adjLst/>
        </dgm:shape>
        <dgm:presOf/>
        <dgm:constrLst/>
        <dgm:forEach name="Name38" ref="imageAccentRepeat"/>
      </dgm:layoutNode>
      <dgm:layoutNode name="accent_1" styleLbl="alignNode1">
        <dgm:alg type="sp"/>
        <dgm:shape xmlns:r="http://schemas.openxmlformats.org/officeDocument/2006/relationships" type="donut" r:blip="">
          <dgm:adjLst>
            <dgm:adj idx="1" val="0.0746"/>
          </dgm:adjLst>
        </dgm:shape>
        <dgm:presOf/>
      </dgm:layoutNode>
    </dgm:forEach>
    <dgm:forEach name="Name39" axis="ch" ptType="sibTrans" hideLastTrans="0" cnt="1">
      <dgm:layoutNode name="image_1">
        <dgm:alg type="sp"/>
        <dgm:shape xmlns:r="http://schemas.openxmlformats.org/officeDocument/2006/relationships" r:blip="">
          <dgm:adjLst/>
        </dgm:shape>
        <dgm:presOf/>
        <dgm:constrLst/>
        <dgm:forEach name="Name40" ref="imageRepeat"/>
      </dgm:layoutNode>
    </dgm:forEach>
    <dgm:forEach name="Name41" axis="ch" ptType="node" st="2" cnt="1">
      <dgm:layoutNode name="parent_text_2" styleLbl="revTx">
        <dgm:varLst>
          <dgm:chMax val="0"/>
          <dgm:chPref val="0"/>
          <dgm:bulletEnabled val="1"/>
        </dgm:varLst>
        <dgm:choose name="Name42">
          <dgm:if name="Name43" func="var" arg="dir" op="equ" val="norm">
            <dgm:alg type="tx">
              <dgm:param type="parTxLTRAlign" val="l"/>
              <dgm:param type="lnSpCh" val="15"/>
            </dgm:alg>
          </dgm:if>
          <dgm:else name="Name44">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2">
        <dgm:alg type="sp"/>
        <dgm:shape xmlns:r="http://schemas.openxmlformats.org/officeDocument/2006/relationships" r:blip="">
          <dgm:adjLst/>
        </dgm:shape>
        <dgm:presOf/>
        <dgm:constrLst/>
        <dgm:forEach name="Name45" ref="imageAccentRepeat"/>
      </dgm:layoutNode>
    </dgm:forEach>
    <dgm:forEach name="Name46" axis="ch" ptType="sibTrans" hideLastTrans="0" st="2" cnt="1">
      <dgm:layoutNode name="image_2">
        <dgm:alg type="sp"/>
        <dgm:shape xmlns:r="http://schemas.openxmlformats.org/officeDocument/2006/relationships" r:blip="">
          <dgm:adjLst/>
        </dgm:shape>
        <dgm:presOf/>
        <dgm:constrLst/>
        <dgm:forEach name="Name47" ref="imageRepeat"/>
      </dgm:layoutNode>
    </dgm:forEach>
    <dgm:forEach name="Name48" axis="ch" ptType="node" st="3" cnt="1">
      <dgm:layoutNode name="image_accent_3">
        <dgm:alg type="sp"/>
        <dgm:shape xmlns:r="http://schemas.openxmlformats.org/officeDocument/2006/relationships" r:blip="">
          <dgm:adjLst/>
        </dgm:shape>
        <dgm:presOf/>
        <dgm:constrLst/>
        <dgm:forEach name="Name49" ref="imageAccentRepeat"/>
      </dgm:layoutNode>
      <dgm:layoutNode name="parent_text_3" styleLbl="revTx">
        <dgm:varLst>
          <dgm:chMax val="0"/>
          <dgm:chPref val="0"/>
          <dgm:bulletEnabled val="1"/>
        </dgm:varLst>
        <dgm:choose name="Name50">
          <dgm:if name="Name51" func="var" arg="dir" op="equ" val="norm">
            <dgm:alg type="tx">
              <dgm:param type="parTxLTRAlign" val="l"/>
              <dgm:param type="lnSpCh" val="15"/>
            </dgm:alg>
          </dgm:if>
          <dgm:else name="Name52">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2" styleLbl="alignNode1">
        <dgm:alg type="sp"/>
        <dgm:shape xmlns:r="http://schemas.openxmlformats.org/officeDocument/2006/relationships" type="donut" r:blip="">
          <dgm:adjLst>
            <dgm:adj idx="1" val="0.0746"/>
          </dgm:adjLst>
        </dgm:shape>
        <dgm:presOf/>
      </dgm:layoutNode>
      <dgm:layoutNode name="accent_3" styleLbl="alignNode1">
        <dgm:alg type="sp"/>
        <dgm:shape xmlns:r="http://schemas.openxmlformats.org/officeDocument/2006/relationships" type="donut" r:blip="">
          <dgm:adjLst>
            <dgm:adj idx="1" val="0.0746"/>
          </dgm:adjLst>
        </dgm:shape>
        <dgm:presOf/>
      </dgm:layoutNode>
    </dgm:forEach>
    <dgm:forEach name="Name53" axis="ch" ptType="sibTrans" hideLastTrans="0" st="3" cnt="1">
      <dgm:layoutNode name="image_3">
        <dgm:alg type="sp"/>
        <dgm:shape xmlns:r="http://schemas.openxmlformats.org/officeDocument/2006/relationships" r:blip="">
          <dgm:adjLst/>
        </dgm:shape>
        <dgm:presOf/>
        <dgm:constrLst/>
        <dgm:forEach name="Name54" ref="imageRepeat"/>
      </dgm:layoutNode>
    </dgm:forEach>
    <dgm:forEach name="Name55" axis="ch" ptType="node" st="4" cnt="1">
      <dgm:layoutNode name="image_accent_4">
        <dgm:alg type="sp"/>
        <dgm:shape xmlns:r="http://schemas.openxmlformats.org/officeDocument/2006/relationships" r:blip="">
          <dgm:adjLst/>
        </dgm:shape>
        <dgm:presOf/>
        <dgm:constrLst/>
        <dgm:forEach name="Name56" ref="imageAccentRepeat"/>
      </dgm:layoutNode>
      <dgm:layoutNode name="parent_text_4" styleLbl="revTx">
        <dgm:varLst>
          <dgm:chMax val="0"/>
          <dgm:chPref val="0"/>
          <dgm:bulletEnabled val="1"/>
        </dgm:varLst>
        <dgm:choose name="Name57">
          <dgm:if name="Name58" func="var" arg="dir" op="equ" val="norm">
            <dgm:alg type="tx">
              <dgm:param type="parTxLTRAlign" val="l"/>
              <dgm:param type="lnSpCh" val="15"/>
            </dgm:alg>
          </dgm:if>
          <dgm:else name="Name59">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4" styleLbl="alignNode1">
        <dgm:alg type="sp"/>
        <dgm:shape xmlns:r="http://schemas.openxmlformats.org/officeDocument/2006/relationships" type="donut" r:blip="">
          <dgm:adjLst>
            <dgm:adj idx="1" val="0.0746"/>
          </dgm:adjLst>
        </dgm:shape>
        <dgm:presOf/>
      </dgm:layoutNode>
    </dgm:forEach>
    <dgm:forEach name="Name60" axis="ch" ptType="sibTrans" hideLastTrans="0" st="4" cnt="1">
      <dgm:layoutNode name="image_4">
        <dgm:alg type="sp"/>
        <dgm:shape xmlns:r="http://schemas.openxmlformats.org/officeDocument/2006/relationships" r:blip="">
          <dgm:adjLst/>
        </dgm:shape>
        <dgm:presOf/>
        <dgm:constrLst/>
        <dgm:forEach name="Name61" ref="imageRepeat"/>
      </dgm:layoutNode>
    </dgm:forEach>
    <dgm:forEach name="Name62" axis="ch" ptType="node" st="5" cnt="1">
      <dgm:layoutNode name="image_accent_5">
        <dgm:alg type="sp"/>
        <dgm:shape xmlns:r="http://schemas.openxmlformats.org/officeDocument/2006/relationships" r:blip="">
          <dgm:adjLst/>
        </dgm:shape>
        <dgm:presOf/>
        <dgm:constrLst/>
        <dgm:forEach name="Name63" ref="imageAccentRepeat"/>
      </dgm:layoutNode>
      <dgm:layoutNode name="parent_text_5" styleLbl="revTx">
        <dgm:varLst>
          <dgm:chMax val="0"/>
          <dgm:chPref val="0"/>
          <dgm:bulletEnabled val="1"/>
        </dgm:varLst>
        <dgm:choose name="Name64">
          <dgm:if name="Name65" func="var" arg="dir" op="equ" val="norm">
            <dgm:alg type="tx">
              <dgm:param type="parTxLTRAlign" val="l"/>
              <dgm:param type="lnSpCh" val="15"/>
            </dgm:alg>
          </dgm:if>
          <dgm:else name="Name66">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sibTrans" hideLastTrans="0" st="5" cnt="1">
      <dgm:layoutNode name="image_5">
        <dgm:alg type="sp"/>
        <dgm:shape xmlns:r="http://schemas.openxmlformats.org/officeDocument/2006/relationships" r:blip="">
          <dgm:adjLst/>
        </dgm:shape>
        <dgm:presOf/>
        <dgm:constrLst/>
        <dgm:forEach name="Name68" ref="imageRepeat"/>
      </dgm:layoutNode>
    </dgm:forEach>
    <dgm:forEach name="Name69" axis="ch" ptType="node" st="6" cnt="1">
      <dgm:layoutNode name="parent_text_6" styleLbl="revTx">
        <dgm:varLst>
          <dgm:chMax val="0"/>
          <dgm:chPref val="0"/>
          <dgm:bulletEnabled val="1"/>
        </dgm:varLst>
        <dgm:choose name="Name70">
          <dgm:if name="Name71" func="var" arg="dir" op="equ" val="norm">
            <dgm:alg type="tx">
              <dgm:param type="parTxLTRAlign" val="r"/>
              <dgm:param type="shpTxLTRAlignCh" val="r"/>
              <dgm:param type="lnSpCh" val="15"/>
            </dgm:alg>
          </dgm:if>
          <dgm:else name="Name72">
            <dgm:alg type="tx">
              <dgm:param type="parTxLTRAlign" val="l"/>
              <dgm:param type="shpTxLTRAlignCh" val="l"/>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6">
        <dgm:alg type="sp"/>
        <dgm:shape xmlns:r="http://schemas.openxmlformats.org/officeDocument/2006/relationships" r:blip="">
          <dgm:adjLst/>
        </dgm:shape>
        <dgm:presOf/>
        <dgm:constrLst/>
        <dgm:forEach name="Name73" ref="imageAccentRepeat"/>
      </dgm:layoutNode>
      <dgm:layoutNode name="accent_5" styleLbl="alignNode1">
        <dgm:alg type="sp"/>
        <dgm:shape xmlns:r="http://schemas.openxmlformats.org/officeDocument/2006/relationships" type="donut" r:blip="">
          <dgm:adjLst>
            <dgm:adj idx="1" val="0.0746"/>
          </dgm:adjLst>
        </dgm:shape>
        <dgm:presOf/>
      </dgm:layoutNode>
    </dgm:forEach>
    <dgm:forEach name="Name74" axis="ch" ptType="sibTrans" hideLastTrans="0" st="6" cnt="1">
      <dgm:layoutNode name="image_6">
        <dgm:alg type="sp"/>
        <dgm:shape xmlns:r="http://schemas.openxmlformats.org/officeDocument/2006/relationships" r:blip="">
          <dgm:adjLst/>
        </dgm:shape>
        <dgm:presOf/>
        <dgm:constrLst/>
        <dgm:forEach name="Name75" ref="imageRepeat"/>
      </dgm:layoutNode>
    </dgm:forEach>
    <dgm:forEach name="Name76" axis="ch" ptType="node" st="7" cnt="1">
      <dgm:layoutNode name="parent_text_7" styleLbl="revTx">
        <dgm:varLst>
          <dgm:chMax val="0"/>
          <dgm:chPref val="0"/>
          <dgm:bulletEnabled val="1"/>
        </dgm:varLst>
        <dgm:choose name="Name77">
          <dgm:if name="Name78" func="var" arg="dir" op="equ" val="norm">
            <dgm:alg type="tx">
              <dgm:param type="parTxLTRAlign" val="r"/>
              <dgm:param type="shpTxLTRAlignCh" val="r"/>
              <dgm:param type="txAnchorVert" val="t"/>
              <dgm:param type="lnSpCh" val="15"/>
            </dgm:alg>
          </dgm:if>
          <dgm:else name="Name79">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7">
        <dgm:alg type="sp"/>
        <dgm:shape xmlns:r="http://schemas.openxmlformats.org/officeDocument/2006/relationships" r:blip="">
          <dgm:adjLst/>
        </dgm:shape>
        <dgm:presOf/>
        <dgm:constrLst/>
        <dgm:forEach name="Name80" ref="imageAccentRepeat"/>
      </dgm:layoutNode>
    </dgm:forEach>
    <dgm:forEach name="Name81" axis="ch" ptType="sibTrans" hideLastTrans="0" st="7" cnt="1">
      <dgm:layoutNode name="image_7">
        <dgm:alg type="sp"/>
        <dgm:shape xmlns:r="http://schemas.openxmlformats.org/officeDocument/2006/relationships" r:blip="">
          <dgm:adjLst/>
        </dgm:shape>
        <dgm:presOf/>
        <dgm:constrLst/>
        <dgm:forEach name="Name82" ref="imageRepeat"/>
      </dgm:layoutNode>
    </dgm:forEach>
    <dgm:forEach name="Name83" axis="ch" ptType="node" st="8" cnt="1">
      <dgm:layoutNode name="parent_text_8" styleLbl="revTx">
        <dgm:varLst>
          <dgm:chMax val="0"/>
          <dgm:chPref val="0"/>
          <dgm:bulletEnabled val="1"/>
        </dgm:varLst>
        <dgm:choose name="Name84">
          <dgm:if name="Name85" func="var" arg="dir" op="equ" val="norm">
            <dgm:alg type="tx">
              <dgm:param type="parTxLTRAlign" val="r"/>
              <dgm:param type="shpTxLTRAlignCh" val="r"/>
              <dgm:param type="txAnchorVert" val="t"/>
              <dgm:param type="lnSpCh" val="15"/>
            </dgm:alg>
          </dgm:if>
          <dgm:else name="Name86">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8">
        <dgm:alg type="sp"/>
        <dgm:shape xmlns:r="http://schemas.openxmlformats.org/officeDocument/2006/relationships" r:blip="">
          <dgm:adjLst/>
        </dgm:shape>
        <dgm:presOf/>
        <dgm:constrLst/>
        <dgm:forEach name="Name87" ref="imageAccentRepeat"/>
      </dgm:layoutNode>
    </dgm:forEach>
    <dgm:forEach name="Name88" axis="ch" ptType="sibTrans" hideLastTrans="0" st="8" cnt="1">
      <dgm:layoutNode name="image_8">
        <dgm:alg type="sp"/>
        <dgm:shape xmlns:r="http://schemas.openxmlformats.org/officeDocument/2006/relationships" r:blip="">
          <dgm:adjLst/>
        </dgm:shape>
        <dgm:presOf/>
        <dgm:constrLst/>
        <dgm:forEach name="Name89" ref="imageRepeat"/>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BubblePictureList">
  <dgm:title val=""/>
  <dgm:desc val=""/>
  <dgm:catLst>
    <dgm:cat type="picture" pri="22000"/>
    <dgm:cat type="pictureconvert" pri="22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8"/>
      <dgm:chPref val="8"/>
      <dgm:dir/>
    </dgm:varLst>
    <dgm:shape xmlns:r="http://schemas.openxmlformats.org/officeDocument/2006/relationships" r:blip="">
      <dgm:adjLst/>
    </dgm:shape>
    <dgm:choose name="Name1">
      <dgm:if name="Name2" axis="ch" ptType="node" func="cnt" op="equ" val="1">
        <dgm:alg type="composite">
          <dgm:param type="ar" val="1.7423"/>
        </dgm:alg>
        <dgm:choose name="Name3">
          <dgm:if name="Name4" func="var" arg="dir" op="equ" val="norm">
            <dgm:constrLst>
              <dgm:constr type="primFontSz" for="des" ptType="node" op="equ" val="65"/>
              <dgm:constr type="l" for="ch" forName="parent_text_1" refType="w" fact="0"/>
              <dgm:constr type="t" for="ch" forName="parent_text_1" refType="h" fact="0"/>
              <dgm:constr type="w" for="ch" forName="parent_text_1" refType="w" fact="0.6457"/>
              <dgm:constr type="h" for="ch" forName="parent_text_1" refType="h" fact="0.225"/>
              <dgm:constr type="l" for="ch" forName="image_accent_1" refType="w" fact="0.4305"/>
              <dgm:constr type="t" for="ch" forName="image_accent_1" refType="h" fact="0.2417"/>
              <dgm:constr type="w" for="ch" forName="image_accent_1" refType="w" fact="0.4352"/>
              <dgm:constr type="h" for="ch" forName="image_accent_1" refType="h" fact="0.7583"/>
              <dgm:constr type="l" for="ch" forName="accent_1" refType="w" fact="0.8709"/>
              <dgm:constr type="t" for="ch" forName="accent_1" refType="h" fact="0.1491"/>
              <dgm:constr type="w" for="ch" forName="accent_1" refType="w" fact="0.1291"/>
              <dgm:constr type="h" for="ch" forName="accent_1" refType="h" fact="0.225"/>
              <dgm:constr type="l" for="ch" forName="image_1" refType="w" fact="0.4457"/>
              <dgm:constr type="t" for="ch" forName="image_1" refType="h" fact="0.2709"/>
              <dgm:constr type="w" for="ch" forName="image_1" refType="w" fact="0.4018"/>
              <dgm:constr type="h" for="ch" forName="image_1" refType="h" fact="0.7"/>
            </dgm:constrLst>
          </dgm:if>
          <dgm:else name="Name5">
            <dgm:constrLst>
              <dgm:constr type="primFontSz" for="des" ptType="node" op="equ" val="65"/>
              <dgm:constr type="l" for="ch" forName="parent_text_1" refType="w" fact="0.3543"/>
              <dgm:constr type="t" for="ch" forName="parent_text_1" refType="h" fact="0"/>
              <dgm:constr type="w" for="ch" forName="parent_text_1" refType="w" fact="0.6457"/>
              <dgm:constr type="h" for="ch" forName="parent_text_1" refType="h" fact="0.225"/>
              <dgm:constr type="l" for="ch" forName="image_accent_1" refType="w" fact="0.1344"/>
              <dgm:constr type="t" for="ch" forName="image_accent_1" refType="h" fact="0.2417"/>
              <dgm:constr type="w" for="ch" forName="image_accent_1" refType="w" fact="0.4352"/>
              <dgm:constr type="h" for="ch" forName="image_accent_1" refType="h" fact="0.7583"/>
              <dgm:constr type="l" for="ch" forName="accent_1" refType="w" fact="0"/>
              <dgm:constr type="t" for="ch" forName="accent_1" refType="h" fact="0.1491"/>
              <dgm:constr type="w" for="ch" forName="accent_1" refType="w" fact="0.1291"/>
              <dgm:constr type="h" for="ch" forName="accent_1" refType="h" fact="0.225"/>
              <dgm:constr type="l" for="ch" forName="image_1" refType="w" fact="0.1525"/>
              <dgm:constr type="t" for="ch" forName="image_1" refType="h" fact="0.2709"/>
              <dgm:constr type="w" for="ch" forName="image_1" refType="w" fact="0.4018"/>
              <dgm:constr type="h" for="ch" forName="image_1" refType="h" fact="0.7"/>
            </dgm:constrLst>
          </dgm:else>
        </dgm:choose>
      </dgm:if>
      <dgm:if name="Name6" axis="ch" ptType="node" func="cnt" op="equ" val="2">
        <dgm:alg type="composite">
          <dgm:param type="ar" val="3.193"/>
        </dgm:alg>
        <dgm:choose name="Name7">
          <dgm:if name="Name8" func="var" arg="dir" op="equ" val="norm">
            <dgm:constrLst>
              <dgm:constr type="primFontSz" for="des" ptType="node" op="equ" val="65"/>
              <dgm:constr type="l" for="ch" forName="image_accent_1" refType="w" fact="0.2342"/>
              <dgm:constr type="t" for="ch" forName="image_accent_1" refType="h" fact="0.2354"/>
              <dgm:constr type="w" for="ch" forName="image_accent_1" refType="w" fact="0.2394"/>
              <dgm:constr type="h" for="ch" forName="image_accent_1" refType="h" fact="0.7646"/>
              <dgm:constr type="l" for="ch" forName="image_1" refType="w" fact="0.2434"/>
              <dgm:constr type="t" for="ch" forName="image_1" refType="h" fact="0.2648"/>
              <dgm:constr type="w" for="ch" forName="image_1" refType="w" fact="0.2211"/>
              <dgm:constr type="h" for="ch" forName="image_1" refType="h" fact="0.7058"/>
              <dgm:constr type="l" for="ch" forName="parent_text_1" refType="w" fact="0"/>
              <dgm:constr type="t" for="ch" forName="parent_text_1" refType="h" fact="0"/>
              <dgm:constr type="w" for="ch" forName="parent_text_1" refType="w" fact="0.3553"/>
              <dgm:constr type="h" for="ch" forName="parent_text_1" refType="h" fact="0.215"/>
              <dgm:constr type="l" for="ch" forName="image_accent_2" refType="w" fact="0.5"/>
              <dgm:constr type="t" for="ch" forName="image_accent_2" refType="h" fact="0.3883"/>
              <dgm:constr type="w" for="ch" forName="image_accent_2" refType="w" fact="0.1253"/>
              <dgm:constr type="h" for="ch" forName="image_accent_2" refType="h" fact="0.4"/>
              <dgm:constr type="l" for="ch" forName="image_2" refType="w" fact="0.5074"/>
              <dgm:constr type="t" for="ch" forName="image_2" refType="h" fact="0.4118"/>
              <dgm:constr type="w" for="ch" forName="image_2" refType="w" fact="0.1105"/>
              <dgm:constr type="h" for="ch" forName="image_2" refType="h" fact="0.3529"/>
              <dgm:constr type="l" for="ch" forName="parent_text_2" refType="w" fact="0.6447"/>
              <dgm:constr type="t" for="ch" forName="parent_text_2" refType="h" fact="0.4118"/>
              <dgm:constr type="w" for="ch" forName="parent_text_2" refType="w" fact="0.3553"/>
              <dgm:constr type="h" for="ch" forName="parent_text_2" refType="h" fact="0.3529"/>
              <dgm:constr type="l" for="ch" forName="accent_1" refType="w" fact="0.6316"/>
              <dgm:constr type="t" for="ch" forName="accent_1" refType="h" fact="0.7899"/>
              <dgm:constr type="w" for="ch" forName="accent_1" refType="w" fact="0.0395"/>
              <dgm:constr type="h" for="ch" forName="accent_1" refType="h" fact="0.126"/>
            </dgm:constrLst>
          </dgm:if>
          <dgm:else name="Name9">
            <dgm:constrLst>
              <dgm:constr type="primFontSz" for="des" ptType="node" op="equ" val="65"/>
              <dgm:constr type="l" for="ch" forName="image_accent_2" refType="w" fact="0.3747"/>
              <dgm:constr type="t" for="ch" forName="image_accent_2" refType="h" fact="0.3883"/>
              <dgm:constr type="w" for="ch" forName="image_accent_2" refType="w" fact="0.1253"/>
              <dgm:constr type="h" for="ch" forName="image_accent_2" refType="h" fact="0.4"/>
              <dgm:constr type="l" for="ch" forName="image_2" refType="w" fact="0.3821"/>
              <dgm:constr type="t" for="ch" forName="image_2" refType="h" fact="0.4118"/>
              <dgm:constr type="w" for="ch" forName="image_2" refType="w" fact="0.1105"/>
              <dgm:constr type="h" for="ch" forName="image_2" refType="h" fact="0.3529"/>
              <dgm:constr type="l" for="ch" forName="parent_text_1" refType="w" fact="0.6447"/>
              <dgm:constr type="t" for="ch" forName="parent_text_1" refType="h" fact="0"/>
              <dgm:constr type="w" for="ch" forName="parent_text_1" refType="w" fact="0.3553"/>
              <dgm:constr type="h" for="ch" forName="parent_text_1" refType="h" fact="0.215"/>
              <dgm:constr type="l" for="ch" forName="parent_text_2" refType="w" fact="0"/>
              <dgm:constr type="t" for="ch" forName="parent_text_2" refType="h" fact="0.4118"/>
              <dgm:constr type="w" for="ch" forName="parent_text_2" refType="w" fact="0.3553"/>
              <dgm:constr type="h" for="ch" forName="parent_text_2" refType="h" fact="0.3529"/>
              <dgm:constr type="l" for="ch" forName="image_accent_1" refType="w" fact="0.5263"/>
              <dgm:constr type="t" for="ch" forName="image_accent_1" refType="h" fact="0.2354"/>
              <dgm:constr type="w" for="ch" forName="image_accent_1" refType="w" fact="0.2394"/>
              <dgm:constr type="h" for="ch" forName="image_accent_1" refType="h" fact="0.7646"/>
              <dgm:constr type="l" for="ch" forName="image_1" refType="w" fact="0.5355"/>
              <dgm:constr type="t" for="ch" forName="image_1" refType="h" fact="0.2648"/>
              <dgm:constr type="w" for="ch" forName="image_1" refType="w" fact="0.2211"/>
              <dgm:constr type="h" for="ch" forName="image_1" refType="h" fact="0.7058"/>
              <dgm:constr type="l" for="ch" forName="accent_1" refType="w" fact="0.3289"/>
              <dgm:constr type="t" for="ch" forName="accent_1" refType="h" fact="0.7899"/>
              <dgm:constr type="w" for="ch" forName="accent_1" refType="w" fact="0.0395"/>
              <dgm:constr type="h" for="ch" forName="accent_1" refType="h" fact="0.126"/>
            </dgm:constrLst>
          </dgm:else>
        </dgm:choose>
      </dgm:if>
      <dgm:if name="Name10" axis="ch" ptType="node" func="cnt" op="equ" val="3">
        <dgm:alg type="composite">
          <dgm:param type="ar" val="2.4052"/>
        </dgm:alg>
        <dgm:choose name="Name11">
          <dgm:if name="Name12" func="var" arg="dir" op="equ" val="norm">
            <dgm:constrLst>
              <dgm:constr type="primFontSz" for="des" ptType="node" op="equ" val="65"/>
              <dgm:constr type="l" for="ch" forName="accent_3" refType="w" fact="0.6316"/>
              <dgm:constr type="t" for="ch" forName="accent_3" refType="h" fact="0.8355"/>
              <dgm:constr type="w" for="ch" forName="accent_3" refType="w" fact="0.0395"/>
              <dgm:constr type="h" for="ch" forName="accent_3" refType="h" fact="0.0949"/>
              <dgm:constr type="l" for="ch" forName="image_accent_2" refType="w" fact="0.4936"/>
              <dgm:constr type="t" for="ch" forName="image_accent_2" refType="h" fact="0.5329"/>
              <dgm:constr type="w" for="ch" forName="image_accent_2" refType="w" fact="0.1253"/>
              <dgm:constr type="h" for="ch" forName="image_accent_2" refType="h" fact="0.3013"/>
              <dgm:constr type="l" for="ch" forName="image_2" refType="w" fact="0.501"/>
              <dgm:constr type="t" for="ch" forName="image_2" refType="h" fact="0.5507"/>
              <dgm:constr type="w" for="ch" forName="image_2" refType="w" fact="0.1105"/>
              <dgm:constr type="h" for="ch" forName="image_2" refType="h" fact="0.2658"/>
              <dgm:constr type="l" for="ch" forName="image_accent_3" refType="w" fact="0.4446"/>
              <dgm:constr type="t" for="ch" forName="image_accent_3" refType="h" fact="0.1076"/>
              <dgm:constr type="w" for="ch" forName="image_accent_3" refType="w" fact="0.1606"/>
              <dgm:constr type="h" for="ch" forName="image_accent_3" refType="h" fact="0.3864"/>
              <dgm:constr type="l" for="ch" forName="image_3" refType="w" fact="0.4531"/>
              <dgm:constr type="t" for="ch" forName="image_3" refType="h" fact="0.128"/>
              <dgm:constr type="w" for="ch" forName="image_3" refType="w" fact="0.1437"/>
              <dgm:constr type="h" for="ch" forName="image_3" refType="h" fact="0.3456"/>
              <dgm:constr type="l" for="ch" forName="image_accent_1" refType="w" fact="0.2368"/>
              <dgm:constr type="t" for="ch" forName="image_accent_1" refType="h" fact="0.4241"/>
              <dgm:constr type="w" for="ch" forName="image_accent_1" refType="w" fact="0.2394"/>
              <dgm:constr type="h" for="ch" forName="image_accent_1" refType="h" fact="0.5759"/>
              <dgm:constr type="l" for="ch" forName="image_1" refType="w" fact="0.246"/>
              <dgm:constr type="t" for="ch" forName="image_1" refType="h" fact="0.4462"/>
              <dgm:constr type="w" for="ch" forName="image_1" refType="w" fact="0.2211"/>
              <dgm:constr type="h" for="ch" forName="image_1" refType="h" fact="0.5317"/>
              <dgm:constr type="l" for="ch" forName="parent_text_1" refType="w" fact="0"/>
              <dgm:constr type="t" for="ch" forName="parent_text_1" refType="h" fact="0.128"/>
              <dgm:constr type="w" for="ch" forName="parent_text_1" refType="w" fact="0.3553"/>
              <dgm:constr type="h" for="ch" forName="parent_text_1" refType="h" fact="0.2775"/>
              <dgm:constr type="l" for="ch" forName="accent_1" refType="w" fact="0.3895"/>
              <dgm:constr type="t" for="ch" forName="accent_1" refType="h" fact="0"/>
              <dgm:constr type="w" for="ch" forName="accent_1" refType="w" fact="0.0711"/>
              <dgm:constr type="h" for="ch" forName="accent_1" refType="h" fact="0.1709"/>
              <dgm:constr type="l" for="ch" forName="parent_text_2" refType="w" fact="0.6447"/>
              <dgm:constr type="t" for="ch" forName="parent_text_2" refType="h" fact="0.5507"/>
              <dgm:constr type="w" for="ch" forName="parent_text_2" refType="w" fact="0.3553"/>
              <dgm:constr type="h" for="ch" forName="parent_text_2" refType="h" fact="0.2658"/>
              <dgm:constr type="l" for="ch" forName="parent_text_3" refType="w" fact="0.6316"/>
              <dgm:constr type="t" for="ch" forName="parent_text_3" refType="h" fact="0.128"/>
              <dgm:constr type="w" for="ch" forName="parent_text_3" refType="w" fact="0.3553"/>
              <dgm:constr type="h" for="ch" forName="parent_text_3" refType="h" fact="0.3456"/>
              <dgm:constr type="l" for="ch" forName="accent_2" refType="w" fact="0.5789"/>
              <dgm:constr type="t" for="ch" forName="accent_2" refType="h" fact="0.0127"/>
              <dgm:constr type="w" for="ch" forName="accent_2" refType="w" fact="0.0526"/>
              <dgm:constr type="h" for="ch" forName="accent_2" refType="h" fact="0.1266"/>
            </dgm:constrLst>
          </dgm:if>
          <dgm:else name="Name13">
            <dgm:constrLst>
              <dgm:constr type="primFontSz" for="des" ptType="node" op="equ" val="65"/>
              <dgm:constr type="l" for="ch" forName="accent_1" refType="w" fact="0.3289"/>
              <dgm:constr type="t" for="ch" forName="accent_1" refType="h" fact="0.8355"/>
              <dgm:constr type="w" for="ch" forName="accent_1" refType="w" fact="0.0395"/>
              <dgm:constr type="h" for="ch" forName="accent_1" refType="h" fact="0.0949"/>
              <dgm:constr type="l" for="ch" forName="image_accent_2" refType="w" fact="0.3811"/>
              <dgm:constr type="t" for="ch" forName="image_accent_2" refType="h" fact="0.5329"/>
              <dgm:constr type="w" for="ch" forName="image_accent_2" refType="w" fact="0.1253"/>
              <dgm:constr type="h" for="ch" forName="image_accent_2" refType="h" fact="0.3013"/>
              <dgm:constr type="l" for="ch" forName="image_2" refType="w" fact="0.3885"/>
              <dgm:constr type="t" for="ch" forName="image_2" refType="h" fact="0.5507"/>
              <dgm:constr type="w" for="ch" forName="image_2" refType="w" fact="0.1105"/>
              <dgm:constr type="h" for="ch" forName="image_2" refType="h" fact="0.2658"/>
              <dgm:constr type="l" for="ch" forName="image_accent_3" refType="w" fact="0.3947"/>
              <dgm:constr type="t" for="ch" forName="image_accent_3" refType="h" fact="0.1076"/>
              <dgm:constr type="w" for="ch" forName="image_accent_3" refType="w" fact="0.1606"/>
              <dgm:constr type="h" for="ch" forName="image_accent_3" refType="h" fact="0.3864"/>
              <dgm:constr type="l" for="ch" forName="image_3" refType="w" fact="0.4032"/>
              <dgm:constr type="t" for="ch" forName="image_3" refType="h" fact="0.128"/>
              <dgm:constr type="w" for="ch" forName="image_3" refType="w" fact="0.1437"/>
              <dgm:constr type="h" for="ch" forName="image_3" refType="h" fact="0.3456"/>
              <dgm:constr type="l" for="ch" forName="image_accent_1" refType="w" fact="0.5237"/>
              <dgm:constr type="t" for="ch" forName="image_accent_1" refType="h" fact="0.4241"/>
              <dgm:constr type="w" for="ch" forName="image_accent_1" refType="w" fact="0.2394"/>
              <dgm:constr type="h" for="ch" forName="image_accent_1" refType="h" fact="0.5759"/>
              <dgm:constr type="l" for="ch" forName="image_1" refType="w" fact="0.5329"/>
              <dgm:constr type="t" for="ch" forName="image_1" refType="h" fact="0.4462"/>
              <dgm:constr type="w" for="ch" forName="image_1" refType="w" fact="0.2211"/>
              <dgm:constr type="h" for="ch" forName="image_1" refType="h" fact="0.5317"/>
              <dgm:constr type="l" for="ch" forName="parent_text_1" refType="w" fact="0.6447"/>
              <dgm:constr type="t" for="ch" forName="parent_text_1" refType="h" fact="0.128"/>
              <dgm:constr type="w" for="ch" forName="parent_text_1" refType="w" fact="0.3553"/>
              <dgm:constr type="h" for="ch" forName="parent_text_1" refType="h" fact="0.2775"/>
              <dgm:constr type="l" for="ch" forName="accent_2" refType="w" fact="0.5395"/>
              <dgm:constr type="t" for="ch" forName="accent_2" refType="h" fact="0"/>
              <dgm:constr type="w" for="ch" forName="accent_2" refType="w" fact="0.0711"/>
              <dgm:constr type="h" for="ch" forName="accent_2" refType="h" fact="0.1709"/>
              <dgm:constr type="l" for="ch" forName="parent_text_3" refType="w" fact="0.0132"/>
              <dgm:constr type="t" for="ch" forName="parent_text_3" refType="h" fact="0.128"/>
              <dgm:constr type="w" for="ch" forName="parent_text_3" refType="w" fact="0.3553"/>
              <dgm:constr type="h" for="ch" forName="parent_text_3" refType="h" fact="0.3456"/>
              <dgm:constr type="l" for="ch" forName="parent_text_2" refType="w" fact="0"/>
              <dgm:constr type="t" for="ch" forName="parent_text_2" refType="h" fact="0.5507"/>
              <dgm:constr type="w" for="ch" forName="parent_text_2" refType="w" fact="0.3553"/>
              <dgm:constr type="h" for="ch" forName="parent_text_2" refType="h" fact="0.2658"/>
              <dgm:constr type="l" for="ch" forName="accent_3" refType="w" fact="0.3684"/>
              <dgm:constr type="t" for="ch" forName="accent_3" refType="h" fact="0.0127"/>
              <dgm:constr type="w" for="ch" forName="accent_3" refType="w" fact="0.0526"/>
              <dgm:constr type="h" for="ch" forName="accent_3" refType="h" fact="0.1266"/>
            </dgm:constrLst>
          </dgm:else>
        </dgm:choose>
      </dgm:if>
      <dgm:if name="Name14" axis="ch" ptType="node" func="cnt" op="equ" val="4">
        <dgm:alg type="composite">
          <dgm:param type="ar" val="1.6704"/>
        </dgm:alg>
        <dgm:choose name="Name15">
          <dgm:if name="Name16" func="var" arg="dir" op="equ" val="norm">
            <dgm:constrLst>
              <dgm:constr type="primFontSz" for="des" ptType="node" op="equ" val="65"/>
              <dgm:constr type="l" for="ch" forName="image_accent_4" refType="w" fact="0.4626"/>
              <dgm:constr type="t" for="ch" forName="image_accent_4" refType="h" fact="0.1415"/>
              <dgm:constr type="w" for="ch" forName="image_accent_4" refType="w" fact="0.1126"/>
              <dgm:constr type="h" for="ch" forName="image_accent_4" refType="h" fact="0.1881"/>
              <dgm:constr type="l" for="ch" forName="image_4" refType="w" fact="0.4692"/>
              <dgm:constr type="t" for="ch" forName="image_4" refType="h" fact="0.1526"/>
              <dgm:constr type="w" for="ch" forName="image_4" refType="w" fact="0.0994"/>
              <dgm:constr type="h" for="ch" forName="image_4" refType="h" fact="0.166"/>
              <dgm:constr type="l" for="ch" forName="image_accent_2" refType="w" fact="0.4936"/>
              <dgm:constr type="t" for="ch" forName="image_accent_2" refType="h" fact="0.6756"/>
              <dgm:constr type="w" for="ch" forName="image_accent_2" refType="w" fact="0.1253"/>
              <dgm:constr type="h" for="ch" forName="image_accent_2" refType="h" fact="0.2092"/>
              <dgm:constr type="l" for="ch" forName="image_2" refType="w" fact="0.501"/>
              <dgm:constr type="t" for="ch" forName="image_2" refType="h" fact="0.6879"/>
              <dgm:constr type="w" for="ch" forName="image_2" refType="w" fact="0.1105"/>
              <dgm:constr type="h" for="ch" forName="image_2" refType="h" fact="0.1846"/>
              <dgm:constr type="l" for="ch" forName="image_accent_3" refType="w" fact="0.4446"/>
              <dgm:constr type="t" for="ch" forName="image_accent_3" refType="h" fact="0.3802"/>
              <dgm:constr type="w" for="ch" forName="image_accent_3" refType="w" fact="0.1606"/>
              <dgm:constr type="h" for="ch" forName="image_accent_3" refType="h" fact="0.2683"/>
              <dgm:constr type="l" for="ch" forName="image_3" refType="w" fact="0.4531"/>
              <dgm:constr type="t" for="ch" forName="image_3" refType="h" fact="0.3944"/>
              <dgm:constr type="w" for="ch" forName="image_3" refType="w" fact="0.1437"/>
              <dgm:constr type="h" for="ch" forName="image_3" refType="h" fact="0.24"/>
              <dgm:constr type="l" for="ch" forName="image_accent_1" refType="w" fact="0.2368"/>
              <dgm:constr type="t" for="ch" forName="image_accent_1" refType="h" fact="0.6"/>
              <dgm:constr type="w" for="ch" forName="image_accent_1" refType="w" fact="0.2394"/>
              <dgm:constr type="h" for="ch" forName="image_accent_1" refType="h" fact="0.4"/>
              <dgm:constr type="l" for="ch" forName="image_1" refType="w" fact="0.246"/>
              <dgm:constr type="t" for="ch" forName="image_1" refType="h" fact="0.6154"/>
              <dgm:constr type="w" for="ch" forName="image_1" refType="w" fact="0.2211"/>
              <dgm:constr type="h" for="ch" forName="image_1" refType="h" fact="0.3692"/>
              <dgm:constr type="l" for="ch" forName="parent_text_1" refType="w" fact="0"/>
              <dgm:constr type="t" for="ch" forName="parent_text_1" refType="h" fact="0.3944"/>
              <dgm:constr type="w" for="ch" forName="parent_text_1" refType="w" fact="0.3553"/>
              <dgm:constr type="h" for="ch" forName="parent_text_1" refType="h" fact="0.1931"/>
              <dgm:constr type="l" for="ch" forName="accent_1" refType="w" fact="0.3895"/>
              <dgm:constr type="t" for="ch" forName="accent_1" refType="h" fact="0.3055"/>
              <dgm:constr type="w" for="ch" forName="accent_1" refType="w" fact="0.0711"/>
              <dgm:constr type="h" for="ch" forName="accent_1" refType="h" fact="0.1187"/>
              <dgm:constr type="l" for="ch" forName="parent_text_3" refType="w" fact="0.6316"/>
              <dgm:constr type="t" for="ch" forName="parent_text_3" refType="h" fact="0.3944"/>
              <dgm:constr type="w" for="ch" forName="parent_text_3" refType="w" fact="0.3553"/>
              <dgm:constr type="h" for="ch" forName="parent_text_3" refType="h" fact="0.24"/>
              <dgm:constr type="l" for="ch" forName="parent_text_2" refType="w" fact="0.6447"/>
              <dgm:constr type="t" for="ch" forName="parent_text_2" refType="h" fact="0.6879"/>
              <dgm:constr type="w" for="ch" forName="parent_text_2" refType="w" fact="0.3553"/>
              <dgm:constr type="h" for="ch" forName="parent_text_2" refType="h" fact="0.1846"/>
              <dgm:constr type="l" for="ch" forName="accent_2" refType="w" fact="0.5347"/>
              <dgm:constr type="t" for="ch" forName="accent_2" refType="h" fact="0.044"/>
              <dgm:constr type="w" for="ch" forName="accent_2" refType="w" fact="0.0526"/>
              <dgm:constr type="h" for="ch" forName="accent_2" refType="h" fact="0.0879"/>
              <dgm:constr type="l" for="ch" forName="accent_3" refType="w" fact="0.6005"/>
              <dgm:constr type="t" for="ch" forName="accent_3" refType="h" fact="0"/>
              <dgm:constr type="w" for="ch" forName="accent_3" refType="w" fact="0.0263"/>
              <dgm:constr type="h" for="ch" forName="accent_3" refType="h" fact="0.044"/>
              <dgm:constr type="l" for="ch" forName="parent_text_4" refType="w" fact="0.6005"/>
              <dgm:constr type="t" for="ch" forName="parent_text_4" refType="h" fact="0.1526"/>
              <dgm:constr type="w" for="ch" forName="parent_text_4" refType="w" fact="0.3553"/>
              <dgm:constr type="h" for="ch" forName="parent_text_4" refType="h" fact="0.166"/>
              <dgm:constr type="l" for="ch" forName="accent_4" refType="w" fact="0.6268"/>
              <dgm:constr type="t" for="ch" forName="accent_4" refType="h" fact="0.8791"/>
              <dgm:constr type="w" for="ch" forName="accent_4" refType="w" fact="0.0395"/>
              <dgm:constr type="h" for="ch" forName="accent_4" refType="h" fact="0.0659"/>
            </dgm:constrLst>
          </dgm:if>
          <dgm:else name="Name17">
            <dgm:constrLst>
              <dgm:constr type="primFontSz" for="des" ptType="node" op="equ" val="65"/>
              <dgm:constr type="l" for="ch" forName="image_accent_4" refType="w" fact="0.4248"/>
              <dgm:constr type="t" for="ch" forName="image_accent_4" refType="h" fact="0.1415"/>
              <dgm:constr type="w" for="ch" forName="image_accent_4" refType="w" fact="0.1126"/>
              <dgm:constr type="h" for="ch" forName="image_accent_4" refType="h" fact="0.1881"/>
              <dgm:constr type="l" for="ch" forName="image_4" refType="w" fact="0.4314"/>
              <dgm:constr type="t" for="ch" forName="image_4" refType="h" fact="0.1526"/>
              <dgm:constr type="w" for="ch" forName="image_4" refType="w" fact="0.0994"/>
              <dgm:constr type="h" for="ch" forName="image_4" refType="h" fact="0.166"/>
              <dgm:constr type="l" for="ch" forName="image_accent_2" refType="w" fact="0.3811"/>
              <dgm:constr type="t" for="ch" forName="image_accent_2" refType="h" fact="0.6756"/>
              <dgm:constr type="w" for="ch" forName="image_accent_2" refType="w" fact="0.1253"/>
              <dgm:constr type="h" for="ch" forName="image_accent_2" refType="h" fact="0.2092"/>
              <dgm:constr type="l" for="ch" forName="image_2" refType="w" fact="0.3885"/>
              <dgm:constr type="t" for="ch" forName="image_2" refType="h" fact="0.6879"/>
              <dgm:constr type="w" for="ch" forName="image_2" refType="w" fact="0.1105"/>
              <dgm:constr type="h" for="ch" forName="image_2" refType="h" fact="0.1846"/>
              <dgm:constr type="l" for="ch" forName="image_accent_3" refType="w" fact="0.3947"/>
              <dgm:constr type="t" for="ch" forName="image_accent_3" refType="h" fact="0.3802"/>
              <dgm:constr type="w" for="ch" forName="image_accent_3" refType="w" fact="0.1606"/>
              <dgm:constr type="h" for="ch" forName="image_accent_3" refType="h" fact="0.2683"/>
              <dgm:constr type="l" for="ch" forName="image_3" refType="w" fact="0.4032"/>
              <dgm:constr type="t" for="ch" forName="image_3" refType="h" fact="0.3944"/>
              <dgm:constr type="w" for="ch" forName="image_3" refType="w" fact="0.1437"/>
              <dgm:constr type="h" for="ch" forName="image_3" refType="h" fact="0.24"/>
              <dgm:constr type="l" for="ch" forName="image_accent_1" refType="w" fact="0.5237"/>
              <dgm:constr type="t" for="ch" forName="image_accent_1" refType="h" fact="0.6"/>
              <dgm:constr type="w" for="ch" forName="image_accent_1" refType="w" fact="0.2394"/>
              <dgm:constr type="h" for="ch" forName="image_accent_1" refType="h" fact="0.4"/>
              <dgm:constr type="l" for="ch" forName="image_1" refType="w" fact="0.5329"/>
              <dgm:constr type="t" for="ch" forName="image_1" refType="h" fact="0.6154"/>
              <dgm:constr type="w" for="ch" forName="image_1" refType="w" fact="0.2211"/>
              <dgm:constr type="h" for="ch" forName="image_1" refType="h" fact="0.3692"/>
              <dgm:constr type="l" for="ch" forName="parent_text_1" refType="w" fact="0.6447"/>
              <dgm:constr type="t" for="ch" forName="parent_text_1" refType="h" fact="0.3944"/>
              <dgm:constr type="w" for="ch" forName="parent_text_1" refType="w" fact="0.3553"/>
              <dgm:constr type="h" for="ch" forName="parent_text_1" refType="h" fact="0.1931"/>
              <dgm:constr type="l" for="ch" forName="accent_1" refType="w" fact="0.5395"/>
              <dgm:constr type="t" for="ch" forName="accent_1" refType="h" fact="0.3055"/>
              <dgm:constr type="w" for="ch" forName="accent_1" refType="w" fact="0.0711"/>
              <dgm:constr type="h" for="ch" forName="accent_1" refType="h" fact="0.1187"/>
              <dgm:constr type="l" for="ch" forName="parent_text_3" refType="w" fact="0.0132"/>
              <dgm:constr type="t" for="ch" forName="parent_text_3" refType="h" fact="0.3944"/>
              <dgm:constr type="w" for="ch" forName="parent_text_3" refType="w" fact="0.3553"/>
              <dgm:constr type="h" for="ch" forName="parent_text_3" refType="h" fact="0.24"/>
              <dgm:constr type="l" for="ch" forName="parent_text_2" refType="w" fact="0"/>
              <dgm:constr type="t" for="ch" forName="parent_text_2" refType="h" fact="0.6879"/>
              <dgm:constr type="w" for="ch" forName="parent_text_2" refType="w" fact="0.3553"/>
              <dgm:constr type="h" for="ch" forName="parent_text_2" refType="h" fact="0.1846"/>
              <dgm:constr type="l" for="ch" forName="accent_2" refType="w" fact="0.4126"/>
              <dgm:constr type="t" for="ch" forName="accent_2" refType="h" fact="0.044"/>
              <dgm:constr type="w" for="ch" forName="accent_2" refType="w" fact="0.0526"/>
              <dgm:constr type="h" for="ch" forName="accent_2" refType="h" fact="0.0879"/>
              <dgm:constr type="l" for="ch" forName="accent_3" refType="w" fact="0.3732"/>
              <dgm:constr type="t" for="ch" forName="accent_3" refType="h" fact="0"/>
              <dgm:constr type="w" for="ch" forName="accent_3" refType="w" fact="0.0263"/>
              <dgm:constr type="h" for="ch" forName="accent_3" refType="h" fact="0.044"/>
              <dgm:constr type="l" for="ch" forName="parent_text_4" refType="w" fact="0.0442"/>
              <dgm:constr type="t" for="ch" forName="parent_text_4" refType="h" fact="0.1526"/>
              <dgm:constr type="w" for="ch" forName="parent_text_4" refType="w" fact="0.3553"/>
              <dgm:constr type="h" for="ch" forName="parent_text_4" refType="h" fact="0.166"/>
              <dgm:constr type="l" for="ch" forName="accent_4" refType="w" fact="0.3337"/>
              <dgm:constr type="t" for="ch" forName="accent_4" refType="h" fact="0.8791"/>
              <dgm:constr type="w" for="ch" forName="accent_4" refType="w" fact="0.0395"/>
              <dgm:constr type="h" for="ch" forName="accent_4" refType="h" fact="0.0659"/>
            </dgm:constrLst>
          </dgm:else>
        </dgm:choose>
      </dgm:if>
      <dgm:if name="Name18" axis="ch" ptType="node" func="cnt" op="equ" val="5">
        <dgm:alg type="composite">
          <dgm:param type="ar" val="1.5076"/>
        </dgm:alg>
        <dgm:choose name="Name19">
          <dgm:if name="Name20" func="var" arg="dir" op="equ" val="norm">
            <dgm:constrLst>
              <dgm:constr type="primFontSz" for="des" ptType="node" op="equ" val="65"/>
              <dgm:constr type="l" for="ch" forName="image_accent_5" refType="w" fact="0.5301"/>
              <dgm:constr type="t" for="ch" forName="image_accent_5" refType="h" fact="0.0862"/>
              <dgm:constr type="w" for="ch" forName="image_accent_5" refType="w" fact="0.1022"/>
              <dgm:constr type="h" for="ch" forName="image_accent_5" refType="h" fact="0.1541"/>
              <dgm:constr type="l" for="ch" forName="image_5" refType="w" fact="0.5361"/>
              <dgm:constr type="t" for="ch" forName="image_5" refType="h" fact="0.0953"/>
              <dgm:constr type="w" for="ch" forName="image_5" refType="w" fact="0.0902"/>
              <dgm:constr type="h" for="ch" forName="image_5" refType="h" fact="0.1359"/>
              <dgm:constr type="l" for="ch" forName="image_accent_4" refType="w" fact="0.4528"/>
              <dgm:constr type="t" for="ch" forName="image_accent_4" refType="h" fact="0.2416"/>
              <dgm:constr type="w" for="ch" forName="image_accent_4" refType="w" fact="0.1103"/>
              <dgm:constr type="h" for="ch" forName="image_accent_4" refType="h" fact="0.1662"/>
              <dgm:constr type="l" for="ch" forName="image_4" refType="w" fact="0.4593"/>
              <dgm:constr type="t" for="ch" forName="image_4" refType="h" fact="0.2513"/>
              <dgm:constr type="w" for="ch" forName="image_4" refType="w" fact="0.0973"/>
              <dgm:constr type="h" for="ch" forName="image_4" refType="h" fact="0.1467"/>
              <dgm:constr type="l" for="ch" forName="image_accent_2" refType="w" fact="0.4832"/>
              <dgm:constr type="t" for="ch" forName="image_accent_2" refType="h" fact="0.7134"/>
              <dgm:constr type="w" for="ch" forName="image_accent_2" refType="w" fact="0.1226"/>
              <dgm:constr type="h" for="ch" forName="image_accent_2" refType="h" fact="0.1849"/>
              <dgm:constr type="l" for="ch" forName="image_2" refType="w" fact="0.4904"/>
              <dgm:constr type="t" for="ch" forName="image_2" refType="h" fact="0.7243"/>
              <dgm:constr type="w" for="ch" forName="image_2" refType="w" fact="0.1082"/>
              <dgm:constr type="h" for="ch" forName="image_2" refType="h" fact="0.1631"/>
              <dgm:constr type="l" for="ch" forName="image_accent_3" refType="w" fact="0.4352"/>
              <dgm:constr type="t" for="ch" forName="image_accent_3" refType="h" fact="0.4525"/>
              <dgm:constr type="w" for="ch" forName="image_accent_3" refType="w" fact="0.1573"/>
              <dgm:constr type="h" for="ch" forName="image_accent_3" refType="h" fact="0.2371"/>
              <dgm:constr type="l" for="ch" forName="image_3" refType="w" fact="0.4435"/>
              <dgm:constr type="t" for="ch" forName="image_3" refType="h" fact="0.465"/>
              <dgm:constr type="w" for="ch" forName="image_3" refType="w" fact="0.1407"/>
              <dgm:constr type="h" for="ch" forName="image_3" refType="h" fact="0.212"/>
              <dgm:constr type="l" for="ch" forName="image_accent_1" refType="w" fact="0.2318"/>
              <dgm:constr type="t" for="ch" forName="image_accent_1" refType="h" fact="0.6466"/>
              <dgm:constr type="w" for="ch" forName="image_accent_1" refType="w" fact="0.2344"/>
              <dgm:constr type="h" for="ch" forName="image_accent_1" refType="h" fact="0.3534"/>
              <dgm:constr type="l" for="ch" forName="image_1" refType="w" fact="0.2408"/>
              <dgm:constr type="t" for="ch" forName="image_1" refType="h" fact="0.6602"/>
              <dgm:constr type="w" for="ch" forName="image_1" refType="w" fact="0.2164"/>
              <dgm:constr type="h" for="ch" forName="image_1" refType="h" fact="0.3262"/>
              <dgm:constr type="l" for="ch" forName="parent_text_1" refType="w" fact="0"/>
              <dgm:constr type="t" for="ch" forName="parent_text_1" refType="h" fact="0.465"/>
              <dgm:constr type="w" for="ch" forName="parent_text_1" refType="w" fact="0.3478"/>
              <dgm:constr type="h" for="ch" forName="parent_text_1" refType="h" fact="0.165"/>
              <dgm:constr type="l" for="ch" forName="accent_1" refType="w" fact="0.3813"/>
              <dgm:constr type="t" for="ch" forName="accent_1" refType="h" fact="0.3864"/>
              <dgm:constr type="w" for="ch" forName="accent_1" refType="w" fact="0.0696"/>
              <dgm:constr type="h" for="ch" forName="accent_1" refType="h" fact="0.1049"/>
              <dgm:constr type="l" for="ch" forName="parent_text_3" refType="w" fact="0.6182"/>
              <dgm:constr type="t" for="ch" forName="parent_text_3" refType="h" fact="0.465"/>
              <dgm:constr type="w" for="ch" forName="parent_text_3" refType="w" fact="0.3478"/>
              <dgm:constr type="h" for="ch" forName="parent_text_3" refType="h" fact="0.212"/>
              <dgm:constr type="l" for="ch" forName="parent_text_2" refType="w" fact="0.6311"/>
              <dgm:constr type="t" for="ch" forName="parent_text_2" refType="h" fact="0.7243"/>
              <dgm:constr type="w" for="ch" forName="parent_text_2" refType="w" fact="0.3478"/>
              <dgm:constr type="h" for="ch" forName="parent_text_2" refType="h" fact="0.1631"/>
              <dgm:constr type="l" for="ch" forName="parent_text_4" refType="w" fact="0.5878"/>
              <dgm:constr type="t" for="ch" forName="parent_text_4" refType="h" fact="0.2513"/>
              <dgm:constr type="w" for="ch" forName="parent_text_4" refType="w" fact="0.3478"/>
              <dgm:constr type="h" for="ch" forName="parent_text_4" refType="h" fact="0.1467"/>
              <dgm:constr type="l" for="ch" forName="accent_2" refType="w" fact="0.6265"/>
              <dgm:constr type="t" for="ch" forName="accent_2" refType="h" fact="0.0194"/>
              <dgm:constr type="w" for="ch" forName="accent_2" refType="w" fact="0.0515"/>
              <dgm:constr type="h" for="ch" forName="accent_2" refType="h" fact="0.0777"/>
              <dgm:constr type="l" for="ch" forName="accent_3" refType="w" fact="0.7038"/>
              <dgm:constr type="t" for="ch" forName="accent_3" refType="h" fact="0"/>
              <dgm:constr type="w" for="ch" forName="accent_3" refType="w" fact="0.0258"/>
              <dgm:constr type="h" for="ch" forName="accent_3" refType="h" fact="0.0388"/>
              <dgm:constr type="l" for="ch" forName="parent_text_5" refType="w" fact="0.6522"/>
              <dgm:constr type="t" for="ch" forName="parent_text_5" refType="h" fact="0.0953"/>
              <dgm:constr type="w" for="ch" forName="parent_text_5" refType="w" fact="0.3478"/>
              <dgm:constr type="h" for="ch" forName="parent_text_5" refType="h" fact="0.1359"/>
              <dgm:constr type="l" for="ch" forName="accent_4" refType="w" fact="0.6136"/>
              <dgm:constr type="t" for="ch" forName="accent_4" refType="h" fact="0.8932"/>
              <dgm:constr type="w" for="ch" forName="accent_4" refType="w" fact="0.0386"/>
              <dgm:constr type="h" for="ch" forName="accent_4" refType="h" fact="0.0583"/>
            </dgm:constrLst>
          </dgm:if>
          <dgm:else name="Name21">
            <dgm:constrLst>
              <dgm:constr type="primFontSz" for="des" ptType="node" op="equ" val="65"/>
              <dgm:constr type="l" for="ch" forName="image_accent_5" refType="w" fact="0.3677"/>
              <dgm:constr type="t" for="ch" forName="image_accent_5" refType="h" fact="0.0862"/>
              <dgm:constr type="w" for="ch" forName="image_accent_5" refType="w" fact="0.1022"/>
              <dgm:constr type="h" for="ch" forName="image_accent_5" refType="h" fact="0.1541"/>
              <dgm:constr type="l" for="ch" forName="image_5" refType="w" fact="0.3738"/>
              <dgm:constr type="t" for="ch" forName="image_5" refType="h" fact="0.0953"/>
              <dgm:constr type="w" for="ch" forName="image_5" refType="w" fact="0.0902"/>
              <dgm:constr type="h" for="ch" forName="image_5" refType="h" fact="0.1359"/>
              <dgm:constr type="l" for="ch" forName="image_accent_4" refType="w" fact="0.437"/>
              <dgm:constr type="t" for="ch" forName="image_accent_4" refType="h" fact="0.2416"/>
              <dgm:constr type="w" for="ch" forName="image_accent_4" refType="w" fact="0.1103"/>
              <dgm:constr type="h" for="ch" forName="image_accent_4" refType="h" fact="0.1662"/>
              <dgm:constr type="l" for="ch" forName="image_4" refType="w" fact="0.4434"/>
              <dgm:constr type="t" for="ch" forName="image_4" refType="h" fact="0.2513"/>
              <dgm:constr type="w" for="ch" forName="image_4" refType="w" fact="0.0973"/>
              <dgm:constr type="h" for="ch" forName="image_4" refType="h" fact="0.1467"/>
              <dgm:constr type="l" for="ch" forName="image_accent_2" refType="w" fact="0.3942"/>
              <dgm:constr type="t" for="ch" forName="image_accent_2" refType="h" fact="0.7134"/>
              <dgm:constr type="w" for="ch" forName="image_accent_2" refType="w" fact="0.1226"/>
              <dgm:constr type="h" for="ch" forName="image_accent_2" refType="h" fact="0.1849"/>
              <dgm:constr type="l" for="ch" forName="image_2" refType="w" fact="0.4014"/>
              <dgm:constr type="t" for="ch" forName="image_2" refType="h" fact="0.7243"/>
              <dgm:constr type="w" for="ch" forName="image_2" refType="w" fact="0.1082"/>
              <dgm:constr type="h" for="ch" forName="image_2" refType="h" fact="0.1631"/>
              <dgm:constr type="l" for="ch" forName="image_accent_3" refType="w" fact="0.4075"/>
              <dgm:constr type="t" for="ch" forName="image_accent_3" refType="h" fact="0.4525"/>
              <dgm:constr type="w" for="ch" forName="image_accent_3" refType="w" fact="0.1573"/>
              <dgm:constr type="h" for="ch" forName="image_accent_3" refType="h" fact="0.2371"/>
              <dgm:constr type="l" for="ch" forName="image_3" refType="w" fact="0.4158"/>
              <dgm:constr type="t" for="ch" forName="image_3" refType="h" fact="0.465"/>
              <dgm:constr type="w" for="ch" forName="image_3" refType="w" fact="0.1407"/>
              <dgm:constr type="h" for="ch" forName="image_3" refType="h" fact="0.212"/>
              <dgm:constr type="l" for="ch" forName="image_accent_1" refType="w" fact="0.5338"/>
              <dgm:constr type="t" for="ch" forName="image_accent_1" refType="h" fact="0.6466"/>
              <dgm:constr type="w" for="ch" forName="image_accent_1" refType="w" fact="0.2344"/>
              <dgm:constr type="h" for="ch" forName="image_accent_1" refType="h" fact="0.3534"/>
              <dgm:constr type="l" for="ch" forName="image_1" refType="w" fact="0.5428"/>
              <dgm:constr type="t" for="ch" forName="image_1" refType="h" fact="0.6602"/>
              <dgm:constr type="w" for="ch" forName="image_1" refType="w" fact="0.2164"/>
              <dgm:constr type="h" for="ch" forName="image_1" refType="h" fact="0.3262"/>
              <dgm:constr type="l" for="ch" forName="parent_text_1" refType="w" fact="0.6522"/>
              <dgm:constr type="t" for="ch" forName="parent_text_1" refType="h" fact="0.465"/>
              <dgm:constr type="w" for="ch" forName="parent_text_1" refType="w" fact="0.3478"/>
              <dgm:constr type="h" for="ch" forName="parent_text_1" refType="h" fact="0.165"/>
              <dgm:constr type="l" for="ch" forName="accent_1" refType="w" fact="0.5492"/>
              <dgm:constr type="t" for="ch" forName="accent_1" refType="h" fact="0.3864"/>
              <dgm:constr type="w" for="ch" forName="accent_1" refType="w" fact="0.0696"/>
              <dgm:constr type="h" for="ch" forName="accent_1" refType="h" fact="0.1049"/>
              <dgm:constr type="l" for="ch" forName="parent_text_3" refType="w" fact="0.034"/>
              <dgm:constr type="t" for="ch" forName="parent_text_3" refType="h" fact="0.465"/>
              <dgm:constr type="w" for="ch" forName="parent_text_3" refType="w" fact="0.3478"/>
              <dgm:constr type="h" for="ch" forName="parent_text_3" refType="h" fact="0.212"/>
              <dgm:constr type="l" for="ch" forName="parent_text_2" refType="w" fact="0.0211"/>
              <dgm:constr type="t" for="ch" forName="parent_text_2" refType="h" fact="0.7243"/>
              <dgm:constr type="w" for="ch" forName="parent_text_2" refType="w" fact="0.3478"/>
              <dgm:constr type="h" for="ch" forName="parent_text_2" refType="h" fact="0.1631"/>
              <dgm:constr type="l" for="ch" forName="parent_text_4" refType="w" fact="0.0644"/>
              <dgm:constr type="t" for="ch" forName="parent_text_4" refType="h" fact="0.2513"/>
              <dgm:constr type="w" for="ch" forName="parent_text_4" refType="w" fact="0.3478"/>
              <dgm:constr type="h" for="ch" forName="parent_text_4" refType="h" fact="0.1467"/>
              <dgm:constr type="l" for="ch" forName="accent_2" refType="w" fact="0.322"/>
              <dgm:constr type="t" for="ch" forName="accent_2" refType="h" fact="0.0194"/>
              <dgm:constr type="w" for="ch" forName="accent_2" refType="w" fact="0.0515"/>
              <dgm:constr type="h" for="ch" forName="accent_2" refType="h" fact="0.0777"/>
              <dgm:constr type="l" for="ch" forName="accent_3" refType="w" fact="0.2705"/>
              <dgm:constr type="t" for="ch" forName="accent_3" refType="h" fact="0"/>
              <dgm:constr type="w" for="ch" forName="accent_3" refType="w" fact="0.0258"/>
              <dgm:constr type="h" for="ch" forName="accent_3" refType="h" fact="0.0388"/>
              <dgm:constr type="l" for="ch" forName="parent_text_5" refType="w" fact="0"/>
              <dgm:constr type="t" for="ch" forName="parent_text_5" refType="h" fact="0.0953"/>
              <dgm:constr type="w" for="ch" forName="parent_text_5" refType="w" fact="0.3478"/>
              <dgm:constr type="h" for="ch" forName="parent_text_5" refType="h" fact="0.1359"/>
              <dgm:constr type="l" for="ch" forName="accent_4" refType="w" fact="0.3478"/>
              <dgm:constr type="t" for="ch" forName="accent_4" refType="h" fact="0.8932"/>
              <dgm:constr type="w" for="ch" forName="accent_4" refType="w" fact="0.0386"/>
              <dgm:constr type="h" for="ch" forName="accent_4" refType="h" fact="0.0583"/>
            </dgm:constrLst>
          </dgm:else>
        </dgm:choose>
      </dgm:if>
      <dgm:if name="Name22" axis="ch" ptType="node" func="cnt" op="equ" val="6">
        <dgm:alg type="composite">
          <dgm:param type="ar" val="1.1351"/>
        </dgm:alg>
        <dgm:choose name="Name23">
          <dgm:if name="Name24" func="var" arg="dir" op="equ" val="norm">
            <dgm:constrLst>
              <dgm:constr type="primFontSz" for="des" ptType="node" op="equ" val="65"/>
              <dgm:constr type="l" for="ch" forName="image_accent_6" refType="w" fact="0.3864"/>
              <dgm:constr type="t" for="ch" forName="image_accent_6" refType="h" fact="0.7456"/>
              <dgm:constr type="w" for="ch" forName="image_accent_6" refType="w" fact="0.1757"/>
              <dgm:constr type="h" for="ch" forName="image_accent_6" refType="h" fact="0.1995"/>
              <dgm:constr type="l" for="ch" forName="image_6" refType="w" fact="0.3957"/>
              <dgm:constr type="t" for="ch" forName="image_6" refType="h" fact="0.7561"/>
              <dgm:constr type="w" for="ch" forName="image_6" refType="w" fact="0.1572"/>
              <dgm:constr type="h" for="ch" forName="image_6" refType="h" fact="0.1784"/>
              <dgm:constr type="l" for="ch" forName="image_accent_5" refType="w" fact="0.5301"/>
              <dgm:constr type="t" for="ch" forName="image_accent_5" refType="h" fact="0.0649"/>
              <dgm:constr type="w" for="ch" forName="image_accent_5" refType="w" fact="0.1022"/>
              <dgm:constr type="h" for="ch" forName="image_accent_5" refType="h" fact="0.116"/>
              <dgm:constr type="l" for="ch" forName="image_5" refType="w" fact="0.5361"/>
              <dgm:constr type="t" for="ch" forName="image_5" refType="h" fact="0.0717"/>
              <dgm:constr type="w" for="ch" forName="image_5" refType="w" fact="0.0902"/>
              <dgm:constr type="h" for="ch" forName="image_5" refType="h" fact="0.1023"/>
              <dgm:constr type="l" for="ch" forName="image_accent_4" refType="w" fact="0.4528"/>
              <dgm:constr type="t" for="ch" forName="image_accent_4" refType="h" fact="0.1819"/>
              <dgm:constr type="w" for="ch" forName="image_accent_4" refType="w" fact="0.1103"/>
              <dgm:constr type="h" for="ch" forName="image_accent_4" refType="h" fact="0.1251"/>
              <dgm:constr type="l" for="ch" forName="image_4" refType="w" fact="0.4593"/>
              <dgm:constr type="t" for="ch" forName="image_4" refType="h" fact="0.1892"/>
              <dgm:constr type="w" for="ch" forName="image_4" refType="w" fact="0.0973"/>
              <dgm:constr type="h" for="ch" forName="image_4" refType="h" fact="0.1104"/>
              <dgm:constr type="l" for="ch" forName="image_accent_2" refType="w" fact="0.4832"/>
              <dgm:constr type="t" for="ch" forName="image_accent_2" refType="h" fact="0.5371"/>
              <dgm:constr type="w" for="ch" forName="image_accent_2" refType="w" fact="0.1226"/>
              <dgm:constr type="h" for="ch" forName="image_accent_2" refType="h" fact="0.1392"/>
              <dgm:constr type="l" for="ch" forName="image_2" refType="w" fact="0.4904"/>
              <dgm:constr type="t" for="ch" forName="image_2" refType="h" fact="0.5453"/>
              <dgm:constr type="w" for="ch" forName="image_2" refType="w" fact="0.1082"/>
              <dgm:constr type="h" for="ch" forName="image_2" refType="h" fact="0.1228"/>
              <dgm:constr type="l" for="ch" forName="image_accent_3" refType="w" fact="0.4352"/>
              <dgm:constr type="t" for="ch" forName="image_accent_3" refType="h" fact="0.3407"/>
              <dgm:constr type="w" for="ch" forName="image_accent_3" refType="w" fact="0.1573"/>
              <dgm:constr type="h" for="ch" forName="image_accent_3" refType="h" fact="0.1785"/>
              <dgm:constr type="l" for="ch" forName="image_3" refType="w" fact="0.4435"/>
              <dgm:constr type="t" for="ch" forName="image_3" refType="h" fact="0.3501"/>
              <dgm:constr type="w" for="ch" forName="image_3" refType="w" fact="0.1407"/>
              <dgm:constr type="h" for="ch" forName="image_3" refType="h" fact="0.1596"/>
              <dgm:constr type="l" for="ch" forName="image_accent_1" refType="w" fact="0.2318"/>
              <dgm:constr type="t" for="ch" forName="image_accent_1" refType="h" fact="0.4869"/>
              <dgm:constr type="w" for="ch" forName="image_accent_1" refType="w" fact="0.2344"/>
              <dgm:constr type="h" for="ch" forName="image_accent_1" refType="h" fact="0.2661"/>
              <dgm:constr type="l" for="ch" forName="image_1" refType="w" fact="0.2401"/>
              <dgm:constr type="t" for="ch" forName="image_1" refType="h" fact="0.4971"/>
              <dgm:constr type="w" for="ch" forName="image_1" refType="w" fact="0.2164"/>
              <dgm:constr type="h" for="ch" forName="image_1" refType="h" fact="0.2456"/>
              <dgm:constr type="l" for="ch" forName="parent_text_1" refType="w" fact="0"/>
              <dgm:constr type="t" for="ch" forName="parent_text_1" refType="h" fact="0.3501"/>
              <dgm:constr type="w" for="ch" forName="parent_text_1" refType="w" fact="0.3478"/>
              <dgm:constr type="h" for="ch" forName="parent_text_1" refType="h" fact="0.125"/>
              <dgm:constr type="l" for="ch" forName="accent_1" refType="w" fact="0.3813"/>
              <dgm:constr type="t" for="ch" forName="accent_1" refType="h" fact="0.2909"/>
              <dgm:constr type="w" for="ch" forName="accent_1" refType="w" fact="0.0696"/>
              <dgm:constr type="h" for="ch" forName="accent_1" refType="h" fact="0.0789"/>
              <dgm:constr type="l" for="ch" forName="parent_text_2" refType="w" fact="0.6311"/>
              <dgm:constr type="t" for="ch" forName="parent_text_2" refType="h" fact="0.5453"/>
              <dgm:constr type="w" for="ch" forName="parent_text_2" refType="w" fact="0.3478"/>
              <dgm:constr type="h" for="ch" forName="parent_text_2" refType="h" fact="0.1228"/>
              <dgm:constr type="l" for="ch" forName="parent_text_4" refType="w" fact="0.5878"/>
              <dgm:constr type="t" for="ch" forName="parent_text_4" refType="h" fact="0.1892"/>
              <dgm:constr type="w" for="ch" forName="parent_text_4" refType="w" fact="0.3478"/>
              <dgm:constr type="h" for="ch" forName="parent_text_4" refType="h" fact="0.1104"/>
              <dgm:constr type="l" for="ch" forName="accent_2" refType="w" fact="0.6265"/>
              <dgm:constr type="t" for="ch" forName="accent_2" refType="h" fact="0.0146"/>
              <dgm:constr type="w" for="ch" forName="accent_2" refType="w" fact="0.0515"/>
              <dgm:constr type="h" for="ch" forName="accent_2" refType="h" fact="0.0585"/>
              <dgm:constr type="l" for="ch" forName="accent_3" refType="w" fact="0.7038"/>
              <dgm:constr type="t" for="ch" forName="accent_3" refType="h" fact="0"/>
              <dgm:constr type="w" for="ch" forName="accent_3" refType="w" fact="0.0258"/>
              <dgm:constr type="h" for="ch" forName="accent_3" refType="h" fact="0.0292"/>
              <dgm:constr type="l" for="ch" forName="parent_text_5" refType="w" fact="0.6522"/>
              <dgm:constr type="t" for="ch" forName="parent_text_5" refType="h" fact="0.0717"/>
              <dgm:constr type="w" for="ch" forName="parent_text_5" refType="w" fact="0.3478"/>
              <dgm:constr type="h" for="ch" forName="parent_text_5" refType="h" fact="0.1023"/>
              <dgm:constr type="l" for="ch" forName="parent_text_3" refType="w" fact="0.6182"/>
              <dgm:constr type="t" for="ch" forName="parent_text_3" refType="h" fact="0.3501"/>
              <dgm:constr type="w" for="ch" forName="parent_text_3" refType="w" fact="0.3478"/>
              <dgm:constr type="h" for="ch" forName="parent_text_3" refType="h" fact="0.1596"/>
              <dgm:constr type="l" for="ch" forName="accent_4" refType="w" fact="0.5538"/>
              <dgm:constr type="t" for="ch" forName="accent_4" refType="h" fact="0.9211"/>
              <dgm:constr type="w" for="ch" forName="accent_4" refType="w" fact="0.0696"/>
              <dgm:constr type="h" for="ch" forName="accent_4" refType="h" fact="0.0789"/>
              <dgm:constr type="l" for="ch" forName="parent_text_6" refType="w" fact="0.0195"/>
              <dgm:constr type="t" for="ch" forName="parent_text_6" refType="h" fact="0.7561"/>
              <dgm:constr type="w" for="ch" forName="parent_text_6" refType="w" fact="0.3478"/>
              <dgm:constr type="h" for="ch" forName="parent_text_6" refType="h" fact="0.1784"/>
              <dgm:constr type="l" for="ch" forName="accent_5" refType="w" fact="0.6182"/>
              <dgm:constr type="t" for="ch" forName="accent_5" refType="h" fact="0.6725"/>
              <dgm:constr type="w" for="ch" forName="accent_5" refType="w" fact="0.0386"/>
              <dgm:constr type="h" for="ch" forName="accent_5" refType="h" fact="0.0439"/>
            </dgm:constrLst>
          </dgm:if>
          <dgm:else name="Name25">
            <dgm:constrLst>
              <dgm:constr type="primFontSz" for="des" ptType="node" op="equ" val="65"/>
              <dgm:constr type="l" for="ch" forName="image_accent_6" refType="w" fact="0.4379"/>
              <dgm:constr type="t" for="ch" forName="image_accent_6" refType="h" fact="0.7456"/>
              <dgm:constr type="w" for="ch" forName="image_accent_6" refType="w" fact="0.1757"/>
              <dgm:constr type="h" for="ch" forName="image_accent_6" refType="h" fact="0.1995"/>
              <dgm:constr type="l" for="ch" forName="image_6" refType="w" fact="0.4471"/>
              <dgm:constr type="t" for="ch" forName="image_6" refType="h" fact="0.7561"/>
              <dgm:constr type="w" for="ch" forName="image_6" refType="w" fact="0.1572"/>
              <dgm:constr type="h" for="ch" forName="image_6" refType="h" fact="0.1784"/>
              <dgm:constr type="l" for="ch" forName="image_accent_5" refType="w" fact="0.3677"/>
              <dgm:constr type="t" for="ch" forName="image_accent_5" refType="h" fact="0.0649"/>
              <dgm:constr type="w" for="ch" forName="image_accent_5" refType="w" fact="0.1022"/>
              <dgm:constr type="h" for="ch" forName="image_accent_5" refType="h" fact="0.116"/>
              <dgm:constr type="l" for="ch" forName="image_5" refType="w" fact="0.3738"/>
              <dgm:constr type="t" for="ch" forName="image_5" refType="h" fact="0.0717"/>
              <dgm:constr type="w" for="ch" forName="image_5" refType="w" fact="0.0902"/>
              <dgm:constr type="h" for="ch" forName="image_5" refType="h" fact="0.1023"/>
              <dgm:constr type="l" for="ch" forName="image_accent_4" refType="w" fact="0.437"/>
              <dgm:constr type="t" for="ch" forName="image_accent_4" refType="h" fact="0.1819"/>
              <dgm:constr type="w" for="ch" forName="image_accent_4" refType="w" fact="0.1103"/>
              <dgm:constr type="h" for="ch" forName="image_accent_4" refType="h" fact="0.1251"/>
              <dgm:constr type="l" for="ch" forName="image_4" refType="w" fact="0.4434"/>
              <dgm:constr type="t" for="ch" forName="image_4" refType="h" fact="0.1892"/>
              <dgm:constr type="w" for="ch" forName="image_4" refType="w" fact="0.0973"/>
              <dgm:constr type="h" for="ch" forName="image_4" refType="h" fact="0.1104"/>
              <dgm:constr type="l" for="ch" forName="image_accent_2" refType="w" fact="0.3942"/>
              <dgm:constr type="t" for="ch" forName="image_accent_2" refType="h" fact="0.5371"/>
              <dgm:constr type="w" for="ch" forName="image_accent_2" refType="w" fact="0.1226"/>
              <dgm:constr type="h" for="ch" forName="image_accent_2" refType="h" fact="0.1392"/>
              <dgm:constr type="l" for="ch" forName="image_2" refType="w" fact="0.4014"/>
              <dgm:constr type="t" for="ch" forName="image_2" refType="h" fact="0.5453"/>
              <dgm:constr type="w" for="ch" forName="image_2" refType="w" fact="0.1082"/>
              <dgm:constr type="h" for="ch" forName="image_2" refType="h" fact="0.1228"/>
              <dgm:constr type="l" for="ch" forName="image_accent_3" refType="w" fact="0.4075"/>
              <dgm:constr type="t" for="ch" forName="image_accent_3" refType="h" fact="0.3407"/>
              <dgm:constr type="w" for="ch" forName="image_accent_3" refType="w" fact="0.1573"/>
              <dgm:constr type="h" for="ch" forName="image_accent_3" refType="h" fact="0.1785"/>
              <dgm:constr type="l" for="ch" forName="image_3" refType="w" fact="0.4158"/>
              <dgm:constr type="t" for="ch" forName="image_3" refType="h" fact="0.3501"/>
              <dgm:constr type="w" for="ch" forName="image_3" refType="w" fact="0.1407"/>
              <dgm:constr type="h" for="ch" forName="image_3" refType="h" fact="0.1596"/>
              <dgm:constr type="l" for="ch" forName="image_accent_1" refType="w" fact="0.5338"/>
              <dgm:constr type="t" for="ch" forName="image_accent_1" refType="h" fact="0.4869"/>
              <dgm:constr type="w" for="ch" forName="image_accent_1" refType="w" fact="0.2344"/>
              <dgm:constr type="h" for="ch" forName="image_accent_1" refType="h" fact="0.2661"/>
              <dgm:constr type="l" for="ch" forName="image_1" refType="w" fact="0.5435"/>
              <dgm:constr type="t" for="ch" forName="image_1" refType="h" fact="0.4971"/>
              <dgm:constr type="w" for="ch" forName="image_1" refType="w" fact="0.2164"/>
              <dgm:constr type="h" for="ch" forName="image_1" refType="h" fact="0.2456"/>
              <dgm:constr type="l" for="ch" forName="parent_text_1" refType="w" fact="0.6522"/>
              <dgm:constr type="t" for="ch" forName="parent_text_1" refType="h" fact="0.3501"/>
              <dgm:constr type="w" for="ch" forName="parent_text_1" refType="w" fact="0.3478"/>
              <dgm:constr type="h" for="ch" forName="parent_text_1" refType="h" fact="0.125"/>
              <dgm:constr type="l" for="ch" forName="accent_1" refType="w" fact="0.5492"/>
              <dgm:constr type="t" for="ch" forName="accent_1" refType="h" fact="0.2909"/>
              <dgm:constr type="w" for="ch" forName="accent_1" refType="w" fact="0.0696"/>
              <dgm:constr type="h" for="ch" forName="accent_1" refType="h" fact="0.0789"/>
              <dgm:constr type="l" for="ch" forName="parent_text_2" refType="w" fact="0.0211"/>
              <dgm:constr type="t" for="ch" forName="parent_text_2" refType="h" fact="0.5453"/>
              <dgm:constr type="w" for="ch" forName="parent_text_2" refType="w" fact="0.3478"/>
              <dgm:constr type="h" for="ch" forName="parent_text_2" refType="h" fact="0.1228"/>
              <dgm:constr type="l" for="ch" forName="parent_text_4" refType="w" fact="0.0644"/>
              <dgm:constr type="t" for="ch" forName="parent_text_4" refType="h" fact="0.1892"/>
              <dgm:constr type="w" for="ch" forName="parent_text_4" refType="w" fact="0.3478"/>
              <dgm:constr type="h" for="ch" forName="parent_text_4" refType="h" fact="0.1104"/>
              <dgm:constr type="l" for="ch" forName="accent_2" refType="w" fact="0.322"/>
              <dgm:constr type="t" for="ch" forName="accent_2" refType="h" fact="0.0146"/>
              <dgm:constr type="w" for="ch" forName="accent_2" refType="w" fact="0.0515"/>
              <dgm:constr type="h" for="ch" forName="accent_2" refType="h" fact="0.0585"/>
              <dgm:constr type="l" for="ch" forName="accent_3" refType="w" fact="0.2705"/>
              <dgm:constr type="t" for="ch" forName="accent_3" refType="h" fact="0"/>
              <dgm:constr type="w" for="ch" forName="accent_3" refType="w" fact="0.0258"/>
              <dgm:constr type="h" for="ch" forName="accent_3" refType="h" fact="0.0292"/>
              <dgm:constr type="l" for="ch" forName="parent_text_5" refType="w" fact="0"/>
              <dgm:constr type="t" for="ch" forName="parent_text_5" refType="h" fact="0.0717"/>
              <dgm:constr type="w" for="ch" forName="parent_text_5" refType="w" fact="0.3478"/>
              <dgm:constr type="h" for="ch" forName="parent_text_5" refType="h" fact="0.1023"/>
              <dgm:constr type="l" for="ch" forName="parent_text_3" refType="w" fact="0.034"/>
              <dgm:constr type="t" for="ch" forName="parent_text_3" refType="h" fact="0.3501"/>
              <dgm:constr type="w" for="ch" forName="parent_text_3" refType="w" fact="0.3478"/>
              <dgm:constr type="h" for="ch" forName="parent_text_3" refType="h" fact="0.1596"/>
              <dgm:constr type="l" for="ch" forName="accent_4" refType="w" fact="0.3766"/>
              <dgm:constr type="t" for="ch" forName="accent_4" refType="h" fact="0.9211"/>
              <dgm:constr type="w" for="ch" forName="accent_4" refType="w" fact="0.0696"/>
              <dgm:constr type="h" for="ch" forName="accent_4" refType="h" fact="0.0789"/>
              <dgm:constr type="l" for="ch" forName="parent_text_6" refType="w" fact="0.6328"/>
              <dgm:constr type="t" for="ch" forName="parent_text_6" refType="h" fact="0.7561"/>
              <dgm:constr type="w" for="ch" forName="parent_text_6" refType="w" fact="0.3478"/>
              <dgm:constr type="h" for="ch" forName="parent_text_6" refType="h" fact="0.1784"/>
              <dgm:constr type="l" for="ch" forName="accent_5" refType="w" fact="0.3431"/>
              <dgm:constr type="t" for="ch" forName="accent_5" refType="h" fact="0.6725"/>
              <dgm:constr type="w" for="ch" forName="accent_5" refType="w" fact="0.0386"/>
              <dgm:constr type="h" for="ch" forName="accent_5" refType="h" fact="0.0439"/>
            </dgm:constrLst>
          </dgm:else>
        </dgm:choose>
      </dgm:if>
      <dgm:if name="Name26" axis="ch" ptType="node" func="cnt" op="equ" val="7">
        <dgm:alg type="composite">
          <dgm:param type="ar" val="1.0352"/>
        </dgm:alg>
        <dgm:choose name="Name27">
          <dgm:if name="Name28" func="var" arg="dir" op="equ" val="norm">
            <dgm:constrLst>
              <dgm:constr type="primFontSz" for="des" ptType="node" op="equ" val="65"/>
              <dgm:constr type="l" for="ch" forName="accent_1" refType="w" fact="0.7553"/>
              <dgm:constr type="t" for="ch" forName="accent_1" refType="h" fact="0.96"/>
              <dgm:constr type="w" for="ch" forName="accent_1" refType="w" fact="0.0386"/>
              <dgm:constr type="h" for="ch" forName="accent_1" refType="h" fact="0.04"/>
              <dgm:constr type="l" for="ch" forName="image_accent_2" refType="w" fact="0.4832"/>
              <dgm:constr type="t" for="ch" forName="image_accent_2" refType="h" fact="0.4899"/>
              <dgm:constr type="w" for="ch" forName="image_accent_2" refType="w" fact="0.1226"/>
              <dgm:constr type="h" for="ch" forName="image_accent_2" refType="h" fact="0.1269"/>
              <dgm:constr type="l" for="ch" forName="image_2" refType="w" fact="0.4904"/>
              <dgm:constr type="t" for="ch" forName="image_2" refType="h" fact="0.4973"/>
              <dgm:constr type="w" for="ch" forName="image_2" refType="w" fact="0.1082"/>
              <dgm:constr type="h" for="ch" forName="image_2" refType="h" fact="0.112"/>
              <dgm:constr type="l" for="ch" forName="image_accent_3" refType="w" fact="0.4352"/>
              <dgm:constr type="t" for="ch" forName="image_accent_3" refType="h" fact="0.3107"/>
              <dgm:constr type="w" for="ch" forName="image_accent_3" refType="w" fact="0.1573"/>
              <dgm:constr type="h" for="ch" forName="image_accent_3" refType="h" fact="0.1628"/>
              <dgm:constr type="l" for="ch" forName="image_3" refType="w" fact="0.4435"/>
              <dgm:constr type="t" for="ch" forName="image_3" refType="h" fact="0.3193"/>
              <dgm:constr type="w" for="ch" forName="image_3" refType="w" fact="0.1407"/>
              <dgm:constr type="h" for="ch" forName="image_3" refType="h" fact="0.1456"/>
              <dgm:constr type="l" for="ch" forName="image_accent_4" refType="w" fact="0.4528"/>
              <dgm:constr type="t" for="ch" forName="image_accent_4" refType="h" fact="0.1659"/>
              <dgm:constr type="w" for="ch" forName="image_accent_4" refType="w" fact="0.1103"/>
              <dgm:constr type="h" for="ch" forName="image_accent_4" refType="h" fact="0.1141"/>
              <dgm:constr type="l" for="ch" forName="image_4" refType="w" fact="0.4593"/>
              <dgm:constr type="t" for="ch" forName="image_4" refType="h" fact="0.1726"/>
              <dgm:constr type="w" for="ch" forName="image_4" refType="w" fact="0.0973"/>
              <dgm:constr type="h" for="ch" forName="image_4" refType="h" fact="0.1007"/>
              <dgm:constr type="l" for="ch" forName="image_accent_5" refType="w" fact="0.5301"/>
              <dgm:constr type="t" for="ch" forName="image_accent_5" refType="h" fact="0.0592"/>
              <dgm:constr type="w" for="ch" forName="image_accent_5" refType="w" fact="0.1022"/>
              <dgm:constr type="h" for="ch" forName="image_accent_5" refType="h" fact="0.1058"/>
              <dgm:constr type="l" for="ch" forName="image_5" refType="w" fact="0.5361"/>
              <dgm:constr type="t" for="ch" forName="image_5" refType="h" fact="0.0654"/>
              <dgm:constr type="w" for="ch" forName="image_5" refType="w" fact="0.0902"/>
              <dgm:constr type="h" for="ch" forName="image_5" refType="h" fact="0.0933"/>
              <dgm:constr type="l" for="ch" forName="image_accent_6" refType="w" fact="0.3864"/>
              <dgm:constr type="t" for="ch" forName="image_accent_6" refType="h" fact="0.68"/>
              <dgm:constr type="w" for="ch" forName="image_accent_6" refType="w" fact="0.1757"/>
              <dgm:constr type="h" for="ch" forName="image_accent_6" refType="h" fact="0.1819"/>
              <dgm:constr type="l" for="ch" forName="image_6" refType="w" fact="0.3957"/>
              <dgm:constr type="t" for="ch" forName="image_6" refType="h" fact="0.6896"/>
              <dgm:constr type="w" for="ch" forName="image_6" refType="w" fact="0.1572"/>
              <dgm:constr type="h" for="ch" forName="image_6" refType="h" fact="0.1627"/>
              <dgm:constr type="l" for="ch" forName="image_accent_7" refType="w" fact="0.5291"/>
              <dgm:constr type="t" for="ch" forName="image_accent_7" refType="h" fact="0.8325"/>
              <dgm:constr type="w" for="ch" forName="image_accent_7" refType="w" fact="0.1103"/>
              <dgm:constr type="h" for="ch" forName="image_accent_7" refType="h" fact="0.1141"/>
              <dgm:constr type="l" for="ch" forName="image_7" refType="w" fact="0.5356"/>
              <dgm:constr type="t" for="ch" forName="image_7" refType="h" fact="0.8392"/>
              <dgm:constr type="w" for="ch" forName="image_7" refType="w" fact="0.0973"/>
              <dgm:constr type="h" for="ch" forName="image_7" refType="h" fact="0.1007"/>
              <dgm:constr type="l" for="ch" forName="image_accent_1" refType="w" fact="0.2318"/>
              <dgm:constr type="t" for="ch" forName="image_accent_1" refType="h" fact="0.444"/>
              <dgm:constr type="w" for="ch" forName="image_accent_1" refType="w" fact="0.2344"/>
              <dgm:constr type="h" for="ch" forName="image_accent_1" refType="h" fact="0.2426"/>
              <dgm:constr type="l" for="ch" forName="image_1" refType="w" fact="0.2408"/>
              <dgm:constr type="t" for="ch" forName="image_1" refType="h" fact="0.4533"/>
              <dgm:constr type="w" for="ch" forName="image_1" refType="w" fact="0.2164"/>
              <dgm:constr type="h" for="ch" forName="image_1" refType="h" fact="0.224"/>
              <dgm:constr type="l" for="ch" forName="parent_text_1" refType="w" fact="0"/>
              <dgm:constr type="t" for="ch" forName="parent_text_1" refType="h" fact="0.3193"/>
              <dgm:constr type="w" for="ch" forName="parent_text_1" refType="w" fact="0.3478"/>
              <dgm:constr type="h" for="ch" forName="parent_text_1" refType="h" fact="0.115"/>
              <dgm:constr type="l" for="ch" forName="accent_2" refType="w" fact="0.3813"/>
              <dgm:constr type="t" for="ch" forName="accent_2" refType="h" fact="0.2653"/>
              <dgm:constr type="w" for="ch" forName="accent_2" refType="w" fact="0.0696"/>
              <dgm:constr type="h" for="ch" forName="accent_2" refType="h" fact="0.072"/>
              <dgm:constr type="l" for="ch" forName="parent_text_2" refType="w" fact="0.6311"/>
              <dgm:constr type="t" for="ch" forName="parent_text_2" refType="h" fact="0.4973"/>
              <dgm:constr type="w" for="ch" forName="parent_text_2" refType="w" fact="0.3478"/>
              <dgm:constr type="h" for="ch" forName="parent_text_2" refType="h" fact="0.112"/>
              <dgm:constr type="l" for="ch" forName="parent_text_4" refType="w" fact="0.5878"/>
              <dgm:constr type="t" for="ch" forName="parent_text_4" refType="h" fact="0.1726"/>
              <dgm:constr type="w" for="ch" forName="parent_text_4" refType="w" fact="0.3478"/>
              <dgm:constr type="h" for="ch" forName="parent_text_4" refType="h" fact="0.1007"/>
              <dgm:constr type="l" for="ch" forName="accent_3" refType="w" fact="0.7038"/>
              <dgm:constr type="t" for="ch" forName="accent_3" refType="h" fact="0"/>
              <dgm:constr type="w" for="ch" forName="accent_3" refType="w" fact="0.0258"/>
              <dgm:constr type="h" for="ch" forName="accent_3" refType="h" fact="0.0267"/>
              <dgm:constr type="l" for="ch" forName="parent_text_5" refType="w" fact="0.6522"/>
              <dgm:constr type="t" for="ch" forName="parent_text_5" refType="h" fact="0.0654"/>
              <dgm:constr type="w" for="ch" forName="parent_text_5" refType="w" fact="0.3478"/>
              <dgm:constr type="h" for="ch" forName="parent_text_5" refType="h" fact="0.0933"/>
              <dgm:constr type="l" for="ch" forName="parent_text_3" refType="w" fact="0.6182"/>
              <dgm:constr type="t" for="ch" forName="parent_text_3" refType="h" fact="0.3193"/>
              <dgm:constr type="w" for="ch" forName="parent_text_3" refType="w" fact="0.3478"/>
              <dgm:constr type="h" for="ch" forName="parent_text_3" refType="h" fact="0.1456"/>
              <dgm:constr type="l" for="ch" forName="parent_text_6" refType="w" fact="0.02"/>
              <dgm:constr type="t" for="ch" forName="parent_text_6" refType="h" fact="0.6896"/>
              <dgm:constr type="w" for="ch" forName="parent_text_6" refType="w" fact="0.3478"/>
              <dgm:constr type="h" for="ch" forName="parent_text_6" refType="h" fact="0.1627"/>
              <dgm:constr type="l" for="ch" forName="accent_4" refType="w" fact="0.6265"/>
              <dgm:constr type="t" for="ch" forName="accent_4" refType="h" fact="0.0213"/>
              <dgm:constr type="w" for="ch" forName="accent_4" refType="w" fact="0.0515"/>
              <dgm:constr type="h" for="ch" forName="accent_4" refType="h" fact="0.0533"/>
              <dgm:constr type="l" for="ch" forName="accent_5" refType="w" fact="0.6522"/>
              <dgm:constr type="t" for="ch" forName="accent_5" refType="h" fact="0.92"/>
              <dgm:constr type="w" for="ch" forName="accent_5" refType="w" fact="0.0696"/>
              <dgm:constr type="h" for="ch" forName="accent_5" refType="h" fact="0.072"/>
              <dgm:constr type="l" for="ch" forName="parent_text_7" refType="w" fact="0.105"/>
              <dgm:constr type="t" for="ch" forName="parent_text_7" refType="h" fact="0.87"/>
              <dgm:constr type="w" for="ch" forName="parent_text_7" refType="w" fact="0.407"/>
              <dgm:constr type="h" for="ch" forName="parent_text_7" refType="h" fact="0.13"/>
              <dgm:constr type="l" for="ch" forName="accent_6" refType="w" fact="0.6136"/>
              <dgm:constr type="t" for="ch" forName="accent_6" refType="h" fact="0.6133"/>
              <dgm:constr type="w" for="ch" forName="accent_6" refType="w" fact="0.0386"/>
              <dgm:constr type="h" for="ch" forName="accent_6" refType="h" fact="0.04"/>
            </dgm:constrLst>
          </dgm:if>
          <dgm:else name="Name29">
            <dgm:constrLst>
              <dgm:constr type="primFontSz" for="des" ptType="node" op="equ" val="65"/>
              <dgm:constr type="l" for="ch" forName="accent_1" refType="w" fact="0.2061"/>
              <dgm:constr type="t" for="ch" forName="accent_1" refType="h" fact="0.96"/>
              <dgm:constr type="w" for="ch" forName="accent_1" refType="w" fact="0.0386"/>
              <dgm:constr type="h" for="ch" forName="accent_1" refType="h" fact="0.04"/>
              <dgm:constr type="l" for="ch" forName="image_accent_7" refType="w" fact="0.3606"/>
              <dgm:constr type="t" for="ch" forName="image_accent_7" refType="h" fact="0.8325"/>
              <dgm:constr type="w" for="ch" forName="image_accent_7" refType="w" fact="0.1103"/>
              <dgm:constr type="h" for="ch" forName="image_accent_7" refType="h" fact="0.1141"/>
              <dgm:constr type="l" for="ch" forName="image_7" refType="w" fact="0.3671"/>
              <dgm:constr type="t" for="ch" forName="image_7" refType="h" fact="0.8392"/>
              <dgm:constr type="w" for="ch" forName="image_7" refType="w" fact="0.0973"/>
              <dgm:constr type="h" for="ch" forName="image_7" refType="h" fact="0.1007"/>
              <dgm:constr type="l" for="ch" forName="image_accent_6" refType="w" fact="0.4379"/>
              <dgm:constr type="t" for="ch" forName="image_accent_6" refType="h" fact="0.68"/>
              <dgm:constr type="w" for="ch" forName="image_accent_6" refType="w" fact="0.1757"/>
              <dgm:constr type="h" for="ch" forName="image_accent_6" refType="h" fact="0.1819"/>
              <dgm:constr type="l" for="ch" forName="image_6" refType="w" fact="0.4471"/>
              <dgm:constr type="t" for="ch" forName="image_6" refType="h" fact="0.6896"/>
              <dgm:constr type="w" for="ch" forName="image_6" refType="w" fact="0.1572"/>
              <dgm:constr type="h" for="ch" forName="image_6" refType="h" fact="0.1627"/>
              <dgm:constr type="l" for="ch" forName="image_accent_5" refType="w" fact="0.3677"/>
              <dgm:constr type="t" for="ch" forName="image_accent_5" refType="h" fact="0.0592"/>
              <dgm:constr type="w" for="ch" forName="image_accent_5" refType="w" fact="0.1022"/>
              <dgm:constr type="h" for="ch" forName="image_accent_5" refType="h" fact="0.1058"/>
              <dgm:constr type="l" for="ch" forName="image_5" refType="w" fact="0.3738"/>
              <dgm:constr type="t" for="ch" forName="image_5" refType="h" fact="0.0654"/>
              <dgm:constr type="w" for="ch" forName="image_5" refType="w" fact="0.0902"/>
              <dgm:constr type="h" for="ch" forName="image_5" refType="h" fact="0.0933"/>
              <dgm:constr type="l" for="ch" forName="image_accent_4" refType="w" fact="0.437"/>
              <dgm:constr type="t" for="ch" forName="image_accent_4" refType="h" fact="0.1659"/>
              <dgm:constr type="w" for="ch" forName="image_accent_4" refType="w" fact="0.1103"/>
              <dgm:constr type="h" for="ch" forName="image_accent_4" refType="h" fact="0.1141"/>
              <dgm:constr type="l" for="ch" forName="image_4" refType="w" fact="0.4434"/>
              <dgm:constr type="t" for="ch" forName="image_4" refType="h" fact="0.1726"/>
              <dgm:constr type="w" for="ch" forName="image_4" refType="w" fact="0.0973"/>
              <dgm:constr type="h" for="ch" forName="image_4" refType="h" fact="0.1007"/>
              <dgm:constr type="l" for="ch" forName="image_accent_2" refType="w" fact="0.3942"/>
              <dgm:constr type="t" for="ch" forName="image_accent_2" refType="h" fact="0.4899"/>
              <dgm:constr type="w" for="ch" forName="image_accent_2" refType="w" fact="0.1226"/>
              <dgm:constr type="h" for="ch" forName="image_accent_2" refType="h" fact="0.1269"/>
              <dgm:constr type="l" for="ch" forName="image_2" refType="w" fact="0.4014"/>
              <dgm:constr type="t" for="ch" forName="image_2" refType="h" fact="0.4973"/>
              <dgm:constr type="w" for="ch" forName="image_2" refType="w" fact="0.1082"/>
              <dgm:constr type="h" for="ch" forName="image_2" refType="h" fact="0.112"/>
              <dgm:constr type="l" for="ch" forName="image_accent_3" refType="w" fact="0.4075"/>
              <dgm:constr type="t" for="ch" forName="image_accent_3" refType="h" fact="0.3107"/>
              <dgm:constr type="w" for="ch" forName="image_accent_3" refType="w" fact="0.1573"/>
              <dgm:constr type="h" for="ch" forName="image_accent_3" refType="h" fact="0.1628"/>
              <dgm:constr type="l" for="ch" forName="image_3" refType="w" fact="0.4158"/>
              <dgm:constr type="t" for="ch" forName="image_3" refType="h" fact="0.3193"/>
              <dgm:constr type="w" for="ch" forName="image_3" refType="w" fact="0.1407"/>
              <dgm:constr type="h" for="ch" forName="image_3" refType="h" fact="0.1456"/>
              <dgm:constr type="l" for="ch" forName="image_accent_1" refType="w" fact="0.5338"/>
              <dgm:constr type="t" for="ch" forName="image_accent_1" refType="h" fact="0.444"/>
              <dgm:constr type="w" for="ch" forName="image_accent_1" refType="w" fact="0.2344"/>
              <dgm:constr type="h" for="ch" forName="image_accent_1" refType="h" fact="0.2426"/>
              <dgm:constr type="l" for="ch" forName="image_1" refType="w" fact="0.5428"/>
              <dgm:constr type="t" for="ch" forName="image_1" refType="h" fact="0.4533"/>
              <dgm:constr type="w" for="ch" forName="image_1" refType="w" fact="0.2164"/>
              <dgm:constr type="h" for="ch" forName="image_1" refType="h" fact="0.224"/>
              <dgm:constr type="l" for="ch" forName="parent_text_1" refType="w" fact="0.6522"/>
              <dgm:constr type="t" for="ch" forName="parent_text_1" refType="h" fact="0.3193"/>
              <dgm:constr type="w" for="ch" forName="parent_text_1" refType="w" fact="0.3478"/>
              <dgm:constr type="h" for="ch" forName="parent_text_1" refType="h" fact="0.115"/>
              <dgm:constr type="l" for="ch" forName="accent_2" refType="w" fact="0.5492"/>
              <dgm:constr type="t" for="ch" forName="accent_2" refType="h" fact="0.2653"/>
              <dgm:constr type="w" for="ch" forName="accent_2" refType="w" fact="0.0696"/>
              <dgm:constr type="h" for="ch" forName="accent_2" refType="h" fact="0.072"/>
              <dgm:constr type="l" for="ch" forName="parent_text_2" refType="w" fact="0.0211"/>
              <dgm:constr type="t" for="ch" forName="parent_text_2" refType="h" fact="0.4973"/>
              <dgm:constr type="w" for="ch" forName="parent_text_2" refType="w" fact="0.3478"/>
              <dgm:constr type="h" for="ch" forName="parent_text_2" refType="h" fact="0.112"/>
              <dgm:constr type="l" for="ch" forName="parent_text_4" refType="w" fact="0.0644"/>
              <dgm:constr type="t" for="ch" forName="parent_text_4" refType="h" fact="0.1726"/>
              <dgm:constr type="w" for="ch" forName="parent_text_4" refType="w" fact="0.3478"/>
              <dgm:constr type="h" for="ch" forName="parent_text_4" refType="h" fact="0.1007"/>
              <dgm:constr type="l" for="ch" forName="accent_3" refType="w" fact="0.2705"/>
              <dgm:constr type="t" for="ch" forName="accent_3" refType="h" fact="0"/>
              <dgm:constr type="w" for="ch" forName="accent_3" refType="w" fact="0.0258"/>
              <dgm:constr type="h" for="ch" forName="accent_3" refType="h" fact="0.0267"/>
              <dgm:constr type="l" for="ch" forName="parent_text_5" refType="w" fact="0"/>
              <dgm:constr type="t" for="ch" forName="parent_text_5" refType="h" fact="0.0654"/>
              <dgm:constr type="w" for="ch" forName="parent_text_5" refType="w" fact="0.3478"/>
              <dgm:constr type="h" for="ch" forName="parent_text_5" refType="h" fact="0.0933"/>
              <dgm:constr type="l" for="ch" forName="parent_text_3" refType="w" fact="0.034"/>
              <dgm:constr type="t" for="ch" forName="parent_text_3" refType="h" fact="0.3193"/>
              <dgm:constr type="w" for="ch" forName="parent_text_3" refType="w" fact="0.3478"/>
              <dgm:constr type="h" for="ch" forName="parent_text_3" refType="h" fact="0.1456"/>
              <dgm:constr type="l" for="ch" forName="parent_text_6" refType="w" fact="0.63"/>
              <dgm:constr type="t" for="ch" forName="parent_text_6" refType="h" fact="0.6896"/>
              <dgm:constr type="w" for="ch" forName="parent_text_6" refType="w" fact="0.3478"/>
              <dgm:constr type="h" for="ch" forName="parent_text_6" refType="h" fact="0.1627"/>
              <dgm:constr type="l" for="ch" forName="accent_4" refType="w" fact="0.322"/>
              <dgm:constr type="t" for="ch" forName="accent_4" refType="h" fact="0.0213"/>
              <dgm:constr type="w" for="ch" forName="accent_4" refType="w" fact="0.0515"/>
              <dgm:constr type="h" for="ch" forName="accent_4" refType="h" fact="0.0533"/>
              <dgm:constr type="l" for="ch" forName="accent_5" refType="w" fact="0.2782"/>
              <dgm:constr type="t" for="ch" forName="accent_5" refType="h" fact="0.92"/>
              <dgm:constr type="w" for="ch" forName="accent_5" refType="w" fact="0.0696"/>
              <dgm:constr type="h" for="ch" forName="accent_5" refType="h" fact="0.072"/>
              <dgm:constr type="l" for="ch" forName="parent_text_7" refType="w" fact="0.485"/>
              <dgm:constr type="t" for="ch" forName="parent_text_7" refType="h" fact="0.87"/>
              <dgm:constr type="w" for="ch" forName="parent_text_7" refType="w" fact="0.347"/>
              <dgm:constr type="h" for="ch" forName="parent_text_7" refType="h" fact="0.13"/>
              <dgm:constr type="l" for="ch" forName="accent_6" refType="w" fact="0.3478"/>
              <dgm:constr type="t" for="ch" forName="accent_6" refType="h" fact="0.6133"/>
              <dgm:constr type="w" for="ch" forName="accent_6" refType="w" fact="0.0386"/>
              <dgm:constr type="h" for="ch" forName="accent_6" refType="h" fact="0.04"/>
            </dgm:constrLst>
          </dgm:else>
        </dgm:choose>
        <dgm:layoutNode name="accent_6" styleLbl="alignNode1">
          <dgm:alg type="sp"/>
          <dgm:shape xmlns:r="http://schemas.openxmlformats.org/officeDocument/2006/relationships" type="donut" r:blip="">
            <dgm:adjLst>
              <dgm:adj idx="1" val="0.0746"/>
            </dgm:adjLst>
          </dgm:shape>
          <dgm:presOf/>
        </dgm:layoutNode>
      </dgm:if>
      <dgm:else name="Name30">
        <dgm:alg type="composite">
          <dgm:param type="ar" val="0.9705"/>
        </dgm:alg>
        <dgm:choose name="Name31">
          <dgm:if name="Name32" func="var" arg="dir" op="equ" val="norm">
            <dgm:constrLst>
              <dgm:constr type="primFontSz" for="des" ptType="node" op="equ" val="65"/>
              <dgm:constr type="l" for="ch" forName="accent_1" refType="w" fact="0.7599"/>
              <dgm:constr type="t" for="ch" forName="accent_1" refType="h" fact="0.925"/>
              <dgm:constr type="w" for="ch" forName="accent_1" refType="w" fact="0.0386"/>
              <dgm:constr type="h" for="ch" forName="accent_1" refType="h" fact="0.0375"/>
              <dgm:constr type="l" for="ch" forName="accent_2" refType="w" fact="0.6182"/>
              <dgm:constr type="t" for="ch" forName="accent_2" refType="h" fact="0.575"/>
              <dgm:constr type="w" for="ch" forName="accent_2" refType="w" fact="0.0386"/>
              <dgm:constr type="h" for="ch" forName="accent_2" refType="h" fact="0.0375"/>
              <dgm:constr type="l" for="ch" forName="image_accent_8" refType="w" fact="0.6449"/>
              <dgm:constr type="t" for="ch" forName="image_accent_8" refType="h" fact="0.8508"/>
              <dgm:constr type="w" for="ch" forName="image_accent_8" refType="w" fact="0.1022"/>
              <dgm:constr type="h" for="ch" forName="image_accent_8" refType="h" fact="0.0992"/>
              <dgm:constr type="l" for="ch" forName="image_8" refType="w" fact="0.6538"/>
              <dgm:constr type="t" for="ch" forName="image_8" refType="h" fact="0.8595"/>
              <dgm:constr type="w" for="ch" forName="image_8" refType="w" fact="0.0844"/>
              <dgm:constr type="h" for="ch" forName="image_8" refType="h" fact="0.0819"/>
              <dgm:constr type="l" for="ch" forName="image_accent_7" refType="w" fact="0.5291"/>
              <dgm:constr type="t" for="ch" forName="image_accent_7" refType="h" fact="0.7805"/>
              <dgm:constr type="w" for="ch" forName="image_accent_7" refType="w" fact="0.1103"/>
              <dgm:constr type="h" for="ch" forName="image_accent_7" refType="h" fact="0.107"/>
              <dgm:constr type="l" for="ch" forName="image_7" refType="w" fact="0.5356"/>
              <dgm:constr type="t" for="ch" forName="image_7" refType="h" fact="0.7868"/>
              <dgm:constr type="w" for="ch" forName="image_7" refType="w" fact="0.0973"/>
              <dgm:constr type="h" for="ch" forName="image_7" refType="h" fact="0.0944"/>
              <dgm:constr type="l" for="ch" forName="image_accent_6" refType="w" fact="0.3864"/>
              <dgm:constr type="t" for="ch" forName="image_accent_6" refType="h" fact="0.6375"/>
              <dgm:constr type="w" for="ch" forName="image_accent_6" refType="w" fact="0.1757"/>
              <dgm:constr type="h" for="ch" forName="image_accent_6" refType="h" fact="0.1706"/>
              <dgm:constr type="l" for="ch" forName="image_6" refType="w" fact="0.3957"/>
              <dgm:constr type="t" for="ch" forName="image_6" refType="h" fact="0.6465"/>
              <dgm:constr type="w" for="ch" forName="image_6" refType="w" fact="0.1572"/>
              <dgm:constr type="h" for="ch" forName="image_6" refType="h" fact="0.1525"/>
              <dgm:constr type="l" for="ch" forName="image_accent_5" refType="w" fact="0.5301"/>
              <dgm:constr type="t" for="ch" forName="image_accent_5" refType="h" fact="0.0555"/>
              <dgm:constr type="w" for="ch" forName="image_accent_5" refType="w" fact="0.1022"/>
              <dgm:constr type="h" for="ch" forName="image_accent_5" refType="h" fact="0.0992"/>
              <dgm:constr type="l" for="ch" forName="image_5" refType="w" fact="0.5361"/>
              <dgm:constr type="t" for="ch" forName="image_5" refType="h" fact="0.0613"/>
              <dgm:constr type="w" for="ch" forName="image_5" refType="w" fact="0.0902"/>
              <dgm:constr type="h" for="ch" forName="image_5" refType="h" fact="0.0875"/>
              <dgm:constr type="l" for="ch" forName="image_accent_4" refType="w" fact="0.4528"/>
              <dgm:constr type="t" for="ch" forName="image_accent_4" refType="h" fact="0.1555"/>
              <dgm:constr type="w" for="ch" forName="image_accent_4" refType="w" fact="0.1103"/>
              <dgm:constr type="h" for="ch" forName="image_accent_4" refType="h" fact="0.107"/>
              <dgm:constr type="l" for="ch" forName="image_4" refType="w" fact="0.4593"/>
              <dgm:constr type="t" for="ch" forName="image_4" refType="h" fact="0.1618"/>
              <dgm:constr type="w" for="ch" forName="image_4" refType="w" fact="0.0973"/>
              <dgm:constr type="h" for="ch" forName="image_4" refType="h" fact="0.0944"/>
              <dgm:constr type="l" for="ch" forName="image_accent_2" refType="w" fact="0.4832"/>
              <dgm:constr type="t" for="ch" forName="image_accent_2" refType="h" fact="0.4593"/>
              <dgm:constr type="w" for="ch" forName="image_accent_2" refType="w" fact="0.1226"/>
              <dgm:constr type="h" for="ch" forName="image_accent_2" refType="h" fact="0.119"/>
              <dgm:constr type="l" for="ch" forName="image_2" refType="w" fact="0.4904"/>
              <dgm:constr type="t" for="ch" forName="image_2" refType="h" fact="0.4663"/>
              <dgm:constr type="w" for="ch" forName="image_2" refType="w" fact="0.1082"/>
              <dgm:constr type="h" for="ch" forName="image_2" refType="h" fact="0.105"/>
              <dgm:constr type="l" for="ch" forName="image_accent_3" refType="w" fact="0.4352"/>
              <dgm:constr type="t" for="ch" forName="image_accent_3" refType="h" fact="0.2913"/>
              <dgm:constr type="w" for="ch" forName="image_accent_3" refType="w" fact="0.1573"/>
              <dgm:constr type="h" for="ch" forName="image_accent_3" refType="h" fact="0.1526"/>
              <dgm:constr type="l" for="ch" forName="image_3" refType="w" fact="0.4435"/>
              <dgm:constr type="t" for="ch" forName="image_3" refType="h" fact="0.2993"/>
              <dgm:constr type="w" for="ch" forName="image_3" refType="w" fact="0.1407"/>
              <dgm:constr type="h" for="ch" forName="image_3" refType="h" fact="0.1365"/>
              <dgm:constr type="l" for="ch" forName="image_accent_1" refType="w" fact="0.2318"/>
              <dgm:constr type="t" for="ch" forName="image_accent_1" refType="h" fact="0.4163"/>
              <dgm:constr type="w" for="ch" forName="image_accent_1" refType="w" fact="0.2344"/>
              <dgm:constr type="h" for="ch" forName="image_accent_1" refType="h" fact="0.2275"/>
              <dgm:constr type="l" for="ch" forName="image_1" refType="w" fact="0.2408"/>
              <dgm:constr type="t" for="ch" forName="image_1" refType="h" fact="0.425"/>
              <dgm:constr type="w" for="ch" forName="image_1" refType="w" fact="0.2164"/>
              <dgm:constr type="h" for="ch" forName="image_1" refType="h" fact="0.21"/>
              <dgm:constr type="l" for="ch" forName="parent_text_1" refType="w" fact="0"/>
              <dgm:constr type="t" for="ch" forName="parent_text_1" refType="h" fact="0.2993"/>
              <dgm:constr type="w" for="ch" forName="parent_text_1" refType="w" fact="0.3478"/>
              <dgm:constr type="h" for="ch" forName="parent_text_1" refType="h" fact="0.11"/>
              <dgm:constr type="l" for="ch" forName="accent_3" refType="w" fact="0.3813"/>
              <dgm:constr type="t" for="ch" forName="accent_3" refType="h" fact="0.2488"/>
              <dgm:constr type="w" for="ch" forName="accent_3" refType="w" fact="0.0696"/>
              <dgm:constr type="h" for="ch" forName="accent_3" refType="h" fact="0.0675"/>
              <dgm:constr type="l" for="ch" forName="parent_text_2" refType="w" fact="0.6311"/>
              <dgm:constr type="t" for="ch" forName="parent_text_2" refType="h" fact="0.4663"/>
              <dgm:constr type="w" for="ch" forName="parent_text_2" refType="w" fact="0.3478"/>
              <dgm:constr type="h" for="ch" forName="parent_text_2" refType="h" fact="0.105"/>
              <dgm:constr type="l" for="ch" forName="parent_text_4" refType="w" fact="0.5878"/>
              <dgm:constr type="t" for="ch" forName="parent_text_4" refType="h" fact="0.1618"/>
              <dgm:constr type="w" for="ch" forName="parent_text_4" refType="w" fact="0.3478"/>
              <dgm:constr type="h" for="ch" forName="parent_text_4" refType="h" fact="0.0944"/>
              <dgm:constr type="l" for="ch" forName="accent_4" refType="w" fact="0.7038"/>
              <dgm:constr type="t" for="ch" forName="accent_4" refType="h" fact="0"/>
              <dgm:constr type="w" for="ch" forName="accent_4" refType="w" fact="0.0258"/>
              <dgm:constr type="h" for="ch" forName="accent_4" refType="h" fact="0.025"/>
              <dgm:constr type="l" for="ch" forName="parent_text_5" refType="w" fact="0.6522"/>
              <dgm:constr type="t" for="ch" forName="parent_text_5" refType="h" fact="0.0625"/>
              <dgm:constr type="w" for="ch" forName="parent_text_5" refType="w" fact="0.3478"/>
              <dgm:constr type="h" for="ch" forName="parent_text_5" refType="h" fact="0.0863"/>
              <dgm:constr type="l" for="ch" forName="parent_text_3" refType="w" fact="0.6182"/>
              <dgm:constr type="t" for="ch" forName="parent_text_3" refType="h" fact="0.2993"/>
              <dgm:constr type="w" for="ch" forName="parent_text_3" refType="w" fact="0.3478"/>
              <dgm:constr type="h" for="ch" forName="parent_text_3" refType="h" fact="0.1365"/>
              <dgm:constr type="l" for="ch" forName="parent_text_6" refType="w" fact="0.02"/>
              <dgm:constr type="t" for="ch" forName="parent_text_6" refType="h" fact="0.6465"/>
              <dgm:constr type="w" for="ch" forName="parent_text_6" refType="w" fact="0.3478"/>
              <dgm:constr type="h" for="ch" forName="parent_text_6" refType="h" fact="0.1525"/>
              <dgm:constr type="l" for="ch" forName="accent_5" refType="w" fact="0.6265"/>
              <dgm:constr type="t" for="ch" forName="accent_5" refType="h" fact="0.02"/>
              <dgm:constr type="w" for="ch" forName="accent_5" refType="w" fact="0.0515"/>
              <dgm:constr type="h" for="ch" forName="accent_5" refType="h" fact="0.05"/>
              <dgm:constr type="l" for="ch" forName="parent_text_7" refType="w" fact="0.165"/>
              <dgm:constr type="t" for="ch" forName="parent_text_7" refType="h" fact="0.81"/>
              <dgm:constr type="w" for="ch" forName="parent_text_7" refType="w" fact="0.3478"/>
              <dgm:constr type="h" for="ch" forName="parent_text_7" refType="h" fact="0.077"/>
              <dgm:constr type="l" for="ch" forName="parent_text_8" refType="w" fact="0.275"/>
              <dgm:constr type="t" for="ch" forName="parent_text_8" refType="h" fact="0.89"/>
              <dgm:constr type="w" for="ch" forName="parent_text_8" refType="w" fact="0.3478"/>
              <dgm:constr type="h" for="ch" forName="parent_text_8" refType="h" fact="0.11"/>
            </dgm:constrLst>
          </dgm:if>
          <dgm:else name="Name33">
            <dgm:constrLst>
              <dgm:constr type="primFontSz" for="des" ptType="node" op="equ" val="65"/>
              <dgm:constr type="l" for="ch" forName="accent_1" refType="w" fact="0.2014"/>
              <dgm:constr type="t" for="ch" forName="accent_1" refType="h" fact="0.925"/>
              <dgm:constr type="w" for="ch" forName="accent_1" refType="w" fact="0.0386"/>
              <dgm:constr type="h" for="ch" forName="accent_1" refType="h" fact="0.0375"/>
              <dgm:constr type="l" for="ch" forName="accent_2" refType="w" fact="0.3431"/>
              <dgm:constr type="t" for="ch" forName="accent_2" refType="h" fact="0.575"/>
              <dgm:constr type="w" for="ch" forName="accent_2" refType="w" fact="0.0386"/>
              <dgm:constr type="h" for="ch" forName="accent_2" refType="h" fact="0.0375"/>
              <dgm:constr type="l" for="ch" forName="image_accent_8" refType="w" fact="0.253"/>
              <dgm:constr type="t" for="ch" forName="image_accent_8" refType="h" fact="0.8508"/>
              <dgm:constr type="w" for="ch" forName="image_accent_8" refType="w" fact="0.1022"/>
              <dgm:constr type="h" for="ch" forName="image_accent_8" refType="h" fact="0.0992"/>
              <dgm:constr type="l" for="ch" forName="image_8" refType="w" fact="0.2619"/>
              <dgm:constr type="t" for="ch" forName="image_8" refType="h" fact="0.8595"/>
              <dgm:constr type="w" for="ch" forName="image_8" refType="w" fact="0.0844"/>
              <dgm:constr type="h" for="ch" forName="image_8" refType="h" fact="0.0819"/>
              <dgm:constr type="l" for="ch" forName="image_accent_7" refType="w" fact="0.3606"/>
              <dgm:constr type="t" for="ch" forName="image_accent_7" refType="h" fact="0.7805"/>
              <dgm:constr type="w" for="ch" forName="image_accent_7" refType="w" fact="0.1103"/>
              <dgm:constr type="h" for="ch" forName="image_accent_7" refType="h" fact="0.107"/>
              <dgm:constr type="l" for="ch" forName="image_7" refType="w" fact="0.3671"/>
              <dgm:constr type="t" for="ch" forName="image_7" refType="h" fact="0.7868"/>
              <dgm:constr type="w" for="ch" forName="image_7" refType="w" fact="0.0973"/>
              <dgm:constr type="h" for="ch" forName="image_7" refType="h" fact="0.0944"/>
              <dgm:constr type="l" for="ch" forName="image_accent_6" refType="w" fact="0.4379"/>
              <dgm:constr type="t" for="ch" forName="image_accent_6" refType="h" fact="0.6375"/>
              <dgm:constr type="w" for="ch" forName="image_accent_6" refType="w" fact="0.1757"/>
              <dgm:constr type="h" for="ch" forName="image_accent_6" refType="h" fact="0.1706"/>
              <dgm:constr type="l" for="ch" forName="image_6" refType="w" fact="0.4471"/>
              <dgm:constr type="t" for="ch" forName="image_6" refType="h" fact="0.6465"/>
              <dgm:constr type="w" for="ch" forName="image_6" refType="w" fact="0.1572"/>
              <dgm:constr type="h" for="ch" forName="image_6" refType="h" fact="0.1525"/>
              <dgm:constr type="l" for="ch" forName="image_accent_5" refType="w" fact="0.3677"/>
              <dgm:constr type="t" for="ch" forName="image_accent_5" refType="h" fact="0.0555"/>
              <dgm:constr type="w" for="ch" forName="image_accent_5" refType="w" fact="0.1022"/>
              <dgm:constr type="h" for="ch" forName="image_accent_5" refType="h" fact="0.0992"/>
              <dgm:constr type="l" for="ch" forName="image_5" refType="w" fact="0.3738"/>
              <dgm:constr type="t" for="ch" forName="image_5" refType="h" fact="0.0613"/>
              <dgm:constr type="w" for="ch" forName="image_5" refType="w" fact="0.0902"/>
              <dgm:constr type="h" for="ch" forName="image_5" refType="h" fact="0.0875"/>
              <dgm:constr type="l" for="ch" forName="image_accent_4" refType="w" fact="0.437"/>
              <dgm:constr type="t" for="ch" forName="image_accent_4" refType="h" fact="0.1555"/>
              <dgm:constr type="w" for="ch" forName="image_accent_4" refType="w" fact="0.1103"/>
              <dgm:constr type="h" for="ch" forName="image_accent_4" refType="h" fact="0.107"/>
              <dgm:constr type="l" for="ch" forName="image_4" refType="w" fact="0.4434"/>
              <dgm:constr type="t" for="ch" forName="image_4" refType="h" fact="0.1618"/>
              <dgm:constr type="w" for="ch" forName="image_4" refType="w" fact="0.0973"/>
              <dgm:constr type="h" for="ch" forName="image_4" refType="h" fact="0.0944"/>
              <dgm:constr type="l" for="ch" forName="image_accent_2" refType="w" fact="0.3942"/>
              <dgm:constr type="t" for="ch" forName="image_accent_2" refType="h" fact="0.4593"/>
              <dgm:constr type="w" for="ch" forName="image_accent_2" refType="w" fact="0.1226"/>
              <dgm:constr type="h" for="ch" forName="image_accent_2" refType="h" fact="0.119"/>
              <dgm:constr type="l" for="ch" forName="image_2" refType="w" fact="0.4014"/>
              <dgm:constr type="t" for="ch" forName="image_2" refType="h" fact="0.4663"/>
              <dgm:constr type="w" for="ch" forName="image_2" refType="w" fact="0.1082"/>
              <dgm:constr type="h" for="ch" forName="image_2" refType="h" fact="0.105"/>
              <dgm:constr type="l" for="ch" forName="image_accent_3" refType="w" fact="0.4075"/>
              <dgm:constr type="t" for="ch" forName="image_accent_3" refType="h" fact="0.2913"/>
              <dgm:constr type="w" for="ch" forName="image_accent_3" refType="w" fact="0.1573"/>
              <dgm:constr type="h" for="ch" forName="image_accent_3" refType="h" fact="0.1526"/>
              <dgm:constr type="l" for="ch" forName="image_3" refType="w" fact="0.4158"/>
              <dgm:constr type="t" for="ch" forName="image_3" refType="h" fact="0.2993"/>
              <dgm:constr type="w" for="ch" forName="image_3" refType="w" fact="0.1407"/>
              <dgm:constr type="h" for="ch" forName="image_3" refType="h" fact="0.1365"/>
              <dgm:constr type="l" for="ch" forName="image_accent_1" refType="w" fact="0.5338"/>
              <dgm:constr type="t" for="ch" forName="image_accent_1" refType="h" fact="0.4163"/>
              <dgm:constr type="w" for="ch" forName="image_accent_1" refType="w" fact="0.2344"/>
              <dgm:constr type="h" for="ch" forName="image_accent_1" refType="h" fact="0.2275"/>
              <dgm:constr type="l" for="ch" forName="image_1" refType="w" fact="0.5428"/>
              <dgm:constr type="t" for="ch" forName="image_1" refType="h" fact="0.425"/>
              <dgm:constr type="w" for="ch" forName="image_1" refType="w" fact="0.2164"/>
              <dgm:constr type="h" for="ch" forName="image_1" refType="h" fact="0.21"/>
              <dgm:constr type="l" for="ch" forName="parent_text_1" refType="w" fact="0.6522"/>
              <dgm:constr type="t" for="ch" forName="parent_text_1" refType="h" fact="0.2993"/>
              <dgm:constr type="w" for="ch" forName="parent_text_1" refType="w" fact="0.3478"/>
              <dgm:constr type="h" for="ch" forName="parent_text_1" refType="h" fact="0.11"/>
              <dgm:constr type="l" for="ch" forName="accent_3" refType="w" fact="0.5492"/>
              <dgm:constr type="t" for="ch" forName="accent_3" refType="h" fact="0.2488"/>
              <dgm:constr type="w" for="ch" forName="accent_3" refType="w" fact="0.0696"/>
              <dgm:constr type="h" for="ch" forName="accent_3" refType="h" fact="0.0675"/>
              <dgm:constr type="l" for="ch" forName="parent_text_2" refType="w" fact="0.0211"/>
              <dgm:constr type="t" for="ch" forName="parent_text_2" refType="h" fact="0.4663"/>
              <dgm:constr type="w" for="ch" forName="parent_text_2" refType="w" fact="0.3478"/>
              <dgm:constr type="h" for="ch" forName="parent_text_2" refType="h" fact="0.105"/>
              <dgm:constr type="l" for="ch" forName="parent_text_4" refType="w" fact="0.0635"/>
              <dgm:constr type="t" for="ch" forName="parent_text_4" refType="h" fact="0.1618"/>
              <dgm:constr type="w" for="ch" forName="parent_text_4" refType="w" fact="0.3478"/>
              <dgm:constr type="h" for="ch" forName="parent_text_4" refType="h" fact="0.0944"/>
              <dgm:constr type="l" for="ch" forName="accent_4" refType="w" fact="0.2705"/>
              <dgm:constr type="t" for="ch" forName="accent_4" refType="h" fact="0"/>
              <dgm:constr type="w" for="ch" forName="accent_4" refType="w" fact="0.0258"/>
              <dgm:constr type="h" for="ch" forName="accent_4" refType="h" fact="0.025"/>
              <dgm:constr type="l" for="ch" forName="parent_text_5" refType="w" fact="0"/>
              <dgm:constr type="t" for="ch" forName="parent_text_5" refType="h" fact="0.0625"/>
              <dgm:constr type="w" for="ch" forName="parent_text_5" refType="w" fact="0.3478"/>
              <dgm:constr type="h" for="ch" forName="parent_text_5" refType="h" fact="0.0863"/>
              <dgm:constr type="l" for="ch" forName="parent_text_3" refType="w" fact="0.034"/>
              <dgm:constr type="t" for="ch" forName="parent_text_3" refType="h" fact="0.2993"/>
              <dgm:constr type="w" for="ch" forName="parent_text_3" refType="w" fact="0.3478"/>
              <dgm:constr type="h" for="ch" forName="parent_text_3" refType="h" fact="0.1365"/>
              <dgm:constr type="l" for="ch" forName="parent_text_6" refType="w" fact="0.635"/>
              <dgm:constr type="t" for="ch" forName="parent_text_6" refType="h" fact="0.6465"/>
              <dgm:constr type="w" for="ch" forName="parent_text_6" refType="w" fact="0.3478"/>
              <dgm:constr type="h" for="ch" forName="parent_text_6" refType="h" fact="0.1525"/>
              <dgm:constr type="l" for="ch" forName="accent_5" refType="w" fact="0.322"/>
              <dgm:constr type="t" for="ch" forName="accent_5" refType="h" fact="0.02"/>
              <dgm:constr type="w" for="ch" forName="accent_5" refType="w" fact="0.0515"/>
              <dgm:constr type="h" for="ch" forName="accent_5" refType="h" fact="0.05"/>
              <dgm:constr type="l" for="ch" forName="parent_text_7" refType="w" fact="0.49"/>
              <dgm:constr type="t" for="ch" forName="parent_text_7" refType="h" fact="0.81"/>
              <dgm:constr type="w" for="ch" forName="parent_text_7" refType="w" fact="0.3478"/>
              <dgm:constr type="h" for="ch" forName="parent_text_7" refType="h" fact="0.077"/>
              <dgm:constr type="l" for="ch" forName="parent_text_8" refType="w" fact="0.375"/>
              <dgm:constr type="t" for="ch" forName="parent_text_8" refType="h" fact="0.89"/>
              <dgm:constr type="w" for="ch" forName="parent_text_8" refType="w" fact="0.3478"/>
              <dgm:constr type="h" for="ch" forName="parent_text_8" refType="h" fact="0.11"/>
            </dgm:constrLst>
          </dgm:else>
        </dgm:choose>
      </dgm:else>
    </dgm:choose>
    <dgm:forEach name="wrapper" axis="self" ptType="parTrans">
      <dgm:forEach name="wrapper2" axis="self" ptType="sibTrans" st="2">
        <dgm:forEach name="imageAccentRepeat" axis="self">
          <dgm:layoutNode name="imageAccentRepeatNode" styleLbl="alignNode1">
            <dgm:alg type="sp"/>
            <dgm:shape xmlns:r="http://schemas.openxmlformats.org/officeDocument/2006/relationships" type="ellipse" r:blip="">
              <dgm:adjLst/>
            </dgm:shape>
            <dgm:presOf/>
          </dgm:layoutNode>
        </dgm:forEach>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forEach name="Name34" axis="ch" ptType="node" cnt="1">
      <dgm:layoutNode name="parent_text_1" styleLbl="revTx">
        <dgm:varLst>
          <dgm:chMax val="0"/>
          <dgm:chPref val="0"/>
          <dgm:bulletEnabled val="1"/>
        </dgm:varLst>
        <dgm:choose name="Name35">
          <dgm:if name="Name36" func="var" arg="dir" op="equ" val="norm">
            <dgm:alg type="tx">
              <dgm:param type="parTxLTRAlign" val="r"/>
              <dgm:param type="shpTxLTRAlignCh" val="r"/>
              <dgm:param type="txAnchorVert" val="b"/>
              <dgm:param type="lnSpCh" val="15"/>
            </dgm:alg>
          </dgm:if>
          <dgm:else name="Name37">
            <dgm:alg type="tx">
              <dgm:param type="parTxLTRAlign" val="l"/>
              <dgm:param type="shpTxLTRAlignCh" val="l"/>
              <dgm:param type="txAnchorVert" val="b"/>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01"/>
        </dgm:constrLst>
        <dgm:ruleLst>
          <dgm:rule type="primFontSz" val="5" fact="NaN" max="NaN"/>
        </dgm:ruleLst>
      </dgm:layoutNode>
      <dgm:layoutNode name="image_accent_1">
        <dgm:alg type="sp"/>
        <dgm:shape xmlns:r="http://schemas.openxmlformats.org/officeDocument/2006/relationships" r:blip="">
          <dgm:adjLst/>
        </dgm:shape>
        <dgm:presOf/>
        <dgm:constrLst/>
        <dgm:forEach name="Name38" ref="imageAccentRepeat"/>
      </dgm:layoutNode>
      <dgm:layoutNode name="accent_1" styleLbl="alignNode1">
        <dgm:alg type="sp"/>
        <dgm:shape xmlns:r="http://schemas.openxmlformats.org/officeDocument/2006/relationships" type="donut" r:blip="">
          <dgm:adjLst>
            <dgm:adj idx="1" val="0.0746"/>
          </dgm:adjLst>
        </dgm:shape>
        <dgm:presOf/>
      </dgm:layoutNode>
    </dgm:forEach>
    <dgm:forEach name="Name39" axis="ch" ptType="sibTrans" hideLastTrans="0" cnt="1">
      <dgm:layoutNode name="image_1">
        <dgm:alg type="sp"/>
        <dgm:shape xmlns:r="http://schemas.openxmlformats.org/officeDocument/2006/relationships" r:blip="">
          <dgm:adjLst/>
        </dgm:shape>
        <dgm:presOf/>
        <dgm:constrLst/>
        <dgm:forEach name="Name40" ref="imageRepeat"/>
      </dgm:layoutNode>
    </dgm:forEach>
    <dgm:forEach name="Name41" axis="ch" ptType="node" st="2" cnt="1">
      <dgm:layoutNode name="parent_text_2" styleLbl="revTx">
        <dgm:varLst>
          <dgm:chMax val="0"/>
          <dgm:chPref val="0"/>
          <dgm:bulletEnabled val="1"/>
        </dgm:varLst>
        <dgm:choose name="Name42">
          <dgm:if name="Name43" func="var" arg="dir" op="equ" val="norm">
            <dgm:alg type="tx">
              <dgm:param type="parTxLTRAlign" val="l"/>
              <dgm:param type="lnSpCh" val="15"/>
            </dgm:alg>
          </dgm:if>
          <dgm:else name="Name44">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2">
        <dgm:alg type="sp"/>
        <dgm:shape xmlns:r="http://schemas.openxmlformats.org/officeDocument/2006/relationships" r:blip="">
          <dgm:adjLst/>
        </dgm:shape>
        <dgm:presOf/>
        <dgm:constrLst/>
        <dgm:forEach name="Name45" ref="imageAccentRepeat"/>
      </dgm:layoutNode>
    </dgm:forEach>
    <dgm:forEach name="Name46" axis="ch" ptType="sibTrans" hideLastTrans="0" st="2" cnt="1">
      <dgm:layoutNode name="image_2">
        <dgm:alg type="sp"/>
        <dgm:shape xmlns:r="http://schemas.openxmlformats.org/officeDocument/2006/relationships" r:blip="">
          <dgm:adjLst/>
        </dgm:shape>
        <dgm:presOf/>
        <dgm:constrLst/>
        <dgm:forEach name="Name47" ref="imageRepeat"/>
      </dgm:layoutNode>
    </dgm:forEach>
    <dgm:forEach name="Name48" axis="ch" ptType="node" st="3" cnt="1">
      <dgm:layoutNode name="image_accent_3">
        <dgm:alg type="sp"/>
        <dgm:shape xmlns:r="http://schemas.openxmlformats.org/officeDocument/2006/relationships" r:blip="">
          <dgm:adjLst/>
        </dgm:shape>
        <dgm:presOf/>
        <dgm:constrLst/>
        <dgm:forEach name="Name49" ref="imageAccentRepeat"/>
      </dgm:layoutNode>
      <dgm:layoutNode name="parent_text_3" styleLbl="revTx">
        <dgm:varLst>
          <dgm:chMax val="0"/>
          <dgm:chPref val="0"/>
          <dgm:bulletEnabled val="1"/>
        </dgm:varLst>
        <dgm:choose name="Name50">
          <dgm:if name="Name51" func="var" arg="dir" op="equ" val="norm">
            <dgm:alg type="tx">
              <dgm:param type="parTxLTRAlign" val="l"/>
              <dgm:param type="lnSpCh" val="15"/>
            </dgm:alg>
          </dgm:if>
          <dgm:else name="Name52">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2" styleLbl="alignNode1">
        <dgm:alg type="sp"/>
        <dgm:shape xmlns:r="http://schemas.openxmlformats.org/officeDocument/2006/relationships" type="donut" r:blip="">
          <dgm:adjLst>
            <dgm:adj idx="1" val="0.0746"/>
          </dgm:adjLst>
        </dgm:shape>
        <dgm:presOf/>
      </dgm:layoutNode>
      <dgm:layoutNode name="accent_3" styleLbl="alignNode1">
        <dgm:alg type="sp"/>
        <dgm:shape xmlns:r="http://schemas.openxmlformats.org/officeDocument/2006/relationships" type="donut" r:blip="">
          <dgm:adjLst>
            <dgm:adj idx="1" val="0.0746"/>
          </dgm:adjLst>
        </dgm:shape>
        <dgm:presOf/>
      </dgm:layoutNode>
    </dgm:forEach>
    <dgm:forEach name="Name53" axis="ch" ptType="sibTrans" hideLastTrans="0" st="3" cnt="1">
      <dgm:layoutNode name="image_3">
        <dgm:alg type="sp"/>
        <dgm:shape xmlns:r="http://schemas.openxmlformats.org/officeDocument/2006/relationships" r:blip="">
          <dgm:adjLst/>
        </dgm:shape>
        <dgm:presOf/>
        <dgm:constrLst/>
        <dgm:forEach name="Name54" ref="imageRepeat"/>
      </dgm:layoutNode>
    </dgm:forEach>
    <dgm:forEach name="Name55" axis="ch" ptType="node" st="4" cnt="1">
      <dgm:layoutNode name="image_accent_4">
        <dgm:alg type="sp"/>
        <dgm:shape xmlns:r="http://schemas.openxmlformats.org/officeDocument/2006/relationships" r:blip="">
          <dgm:adjLst/>
        </dgm:shape>
        <dgm:presOf/>
        <dgm:constrLst/>
        <dgm:forEach name="Name56" ref="imageAccentRepeat"/>
      </dgm:layoutNode>
      <dgm:layoutNode name="parent_text_4" styleLbl="revTx">
        <dgm:varLst>
          <dgm:chMax val="0"/>
          <dgm:chPref val="0"/>
          <dgm:bulletEnabled val="1"/>
        </dgm:varLst>
        <dgm:choose name="Name57">
          <dgm:if name="Name58" func="var" arg="dir" op="equ" val="norm">
            <dgm:alg type="tx">
              <dgm:param type="parTxLTRAlign" val="l"/>
              <dgm:param type="lnSpCh" val="15"/>
            </dgm:alg>
          </dgm:if>
          <dgm:else name="Name59">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4" styleLbl="alignNode1">
        <dgm:alg type="sp"/>
        <dgm:shape xmlns:r="http://schemas.openxmlformats.org/officeDocument/2006/relationships" type="donut" r:blip="">
          <dgm:adjLst>
            <dgm:adj idx="1" val="0.0746"/>
          </dgm:adjLst>
        </dgm:shape>
        <dgm:presOf/>
      </dgm:layoutNode>
    </dgm:forEach>
    <dgm:forEach name="Name60" axis="ch" ptType="sibTrans" hideLastTrans="0" st="4" cnt="1">
      <dgm:layoutNode name="image_4">
        <dgm:alg type="sp"/>
        <dgm:shape xmlns:r="http://schemas.openxmlformats.org/officeDocument/2006/relationships" r:blip="">
          <dgm:adjLst/>
        </dgm:shape>
        <dgm:presOf/>
        <dgm:constrLst/>
        <dgm:forEach name="Name61" ref="imageRepeat"/>
      </dgm:layoutNode>
    </dgm:forEach>
    <dgm:forEach name="Name62" axis="ch" ptType="node" st="5" cnt="1">
      <dgm:layoutNode name="image_accent_5">
        <dgm:alg type="sp"/>
        <dgm:shape xmlns:r="http://schemas.openxmlformats.org/officeDocument/2006/relationships" r:blip="">
          <dgm:adjLst/>
        </dgm:shape>
        <dgm:presOf/>
        <dgm:constrLst/>
        <dgm:forEach name="Name63" ref="imageAccentRepeat"/>
      </dgm:layoutNode>
      <dgm:layoutNode name="parent_text_5" styleLbl="revTx">
        <dgm:varLst>
          <dgm:chMax val="0"/>
          <dgm:chPref val="0"/>
          <dgm:bulletEnabled val="1"/>
        </dgm:varLst>
        <dgm:choose name="Name64">
          <dgm:if name="Name65" func="var" arg="dir" op="equ" val="norm">
            <dgm:alg type="tx">
              <dgm:param type="parTxLTRAlign" val="l"/>
              <dgm:param type="lnSpCh" val="15"/>
            </dgm:alg>
          </dgm:if>
          <dgm:else name="Name66">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sibTrans" hideLastTrans="0" st="5" cnt="1">
      <dgm:layoutNode name="image_5">
        <dgm:alg type="sp"/>
        <dgm:shape xmlns:r="http://schemas.openxmlformats.org/officeDocument/2006/relationships" r:blip="">
          <dgm:adjLst/>
        </dgm:shape>
        <dgm:presOf/>
        <dgm:constrLst/>
        <dgm:forEach name="Name68" ref="imageRepeat"/>
      </dgm:layoutNode>
    </dgm:forEach>
    <dgm:forEach name="Name69" axis="ch" ptType="node" st="6" cnt="1">
      <dgm:layoutNode name="parent_text_6" styleLbl="revTx">
        <dgm:varLst>
          <dgm:chMax val="0"/>
          <dgm:chPref val="0"/>
          <dgm:bulletEnabled val="1"/>
        </dgm:varLst>
        <dgm:choose name="Name70">
          <dgm:if name="Name71" func="var" arg="dir" op="equ" val="norm">
            <dgm:alg type="tx">
              <dgm:param type="parTxLTRAlign" val="r"/>
              <dgm:param type="shpTxLTRAlignCh" val="r"/>
              <dgm:param type="lnSpCh" val="15"/>
            </dgm:alg>
          </dgm:if>
          <dgm:else name="Name72">
            <dgm:alg type="tx">
              <dgm:param type="parTxLTRAlign" val="l"/>
              <dgm:param type="shpTxLTRAlignCh" val="l"/>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6">
        <dgm:alg type="sp"/>
        <dgm:shape xmlns:r="http://schemas.openxmlformats.org/officeDocument/2006/relationships" r:blip="">
          <dgm:adjLst/>
        </dgm:shape>
        <dgm:presOf/>
        <dgm:constrLst/>
        <dgm:forEach name="Name73" ref="imageAccentRepeat"/>
      </dgm:layoutNode>
      <dgm:layoutNode name="accent_5" styleLbl="alignNode1">
        <dgm:alg type="sp"/>
        <dgm:shape xmlns:r="http://schemas.openxmlformats.org/officeDocument/2006/relationships" type="donut" r:blip="">
          <dgm:adjLst>
            <dgm:adj idx="1" val="0.0746"/>
          </dgm:adjLst>
        </dgm:shape>
        <dgm:presOf/>
      </dgm:layoutNode>
    </dgm:forEach>
    <dgm:forEach name="Name74" axis="ch" ptType="sibTrans" hideLastTrans="0" st="6" cnt="1">
      <dgm:layoutNode name="image_6">
        <dgm:alg type="sp"/>
        <dgm:shape xmlns:r="http://schemas.openxmlformats.org/officeDocument/2006/relationships" r:blip="">
          <dgm:adjLst/>
        </dgm:shape>
        <dgm:presOf/>
        <dgm:constrLst/>
        <dgm:forEach name="Name75" ref="imageRepeat"/>
      </dgm:layoutNode>
    </dgm:forEach>
    <dgm:forEach name="Name76" axis="ch" ptType="node" st="7" cnt="1">
      <dgm:layoutNode name="parent_text_7" styleLbl="revTx">
        <dgm:varLst>
          <dgm:chMax val="0"/>
          <dgm:chPref val="0"/>
          <dgm:bulletEnabled val="1"/>
        </dgm:varLst>
        <dgm:choose name="Name77">
          <dgm:if name="Name78" func="var" arg="dir" op="equ" val="norm">
            <dgm:alg type="tx">
              <dgm:param type="parTxLTRAlign" val="r"/>
              <dgm:param type="shpTxLTRAlignCh" val="r"/>
              <dgm:param type="txAnchorVert" val="t"/>
              <dgm:param type="lnSpCh" val="15"/>
            </dgm:alg>
          </dgm:if>
          <dgm:else name="Name79">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7">
        <dgm:alg type="sp"/>
        <dgm:shape xmlns:r="http://schemas.openxmlformats.org/officeDocument/2006/relationships" r:blip="">
          <dgm:adjLst/>
        </dgm:shape>
        <dgm:presOf/>
        <dgm:constrLst/>
        <dgm:forEach name="Name80" ref="imageAccentRepeat"/>
      </dgm:layoutNode>
    </dgm:forEach>
    <dgm:forEach name="Name81" axis="ch" ptType="sibTrans" hideLastTrans="0" st="7" cnt="1">
      <dgm:layoutNode name="image_7">
        <dgm:alg type="sp"/>
        <dgm:shape xmlns:r="http://schemas.openxmlformats.org/officeDocument/2006/relationships" r:blip="">
          <dgm:adjLst/>
        </dgm:shape>
        <dgm:presOf/>
        <dgm:constrLst/>
        <dgm:forEach name="Name82" ref="imageRepeat"/>
      </dgm:layoutNode>
    </dgm:forEach>
    <dgm:forEach name="Name83" axis="ch" ptType="node" st="8" cnt="1">
      <dgm:layoutNode name="parent_text_8" styleLbl="revTx">
        <dgm:varLst>
          <dgm:chMax val="0"/>
          <dgm:chPref val="0"/>
          <dgm:bulletEnabled val="1"/>
        </dgm:varLst>
        <dgm:choose name="Name84">
          <dgm:if name="Name85" func="var" arg="dir" op="equ" val="norm">
            <dgm:alg type="tx">
              <dgm:param type="parTxLTRAlign" val="r"/>
              <dgm:param type="shpTxLTRAlignCh" val="r"/>
              <dgm:param type="txAnchorVert" val="t"/>
              <dgm:param type="lnSpCh" val="15"/>
            </dgm:alg>
          </dgm:if>
          <dgm:else name="Name86">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8">
        <dgm:alg type="sp"/>
        <dgm:shape xmlns:r="http://schemas.openxmlformats.org/officeDocument/2006/relationships" r:blip="">
          <dgm:adjLst/>
        </dgm:shape>
        <dgm:presOf/>
        <dgm:constrLst/>
        <dgm:forEach name="Name87" ref="imageAccentRepeat"/>
      </dgm:layoutNode>
    </dgm:forEach>
    <dgm:forEach name="Name88" axis="ch" ptType="sibTrans" hideLastTrans="0" st="8" cnt="1">
      <dgm:layoutNode name="image_8">
        <dgm:alg type="sp"/>
        <dgm:shape xmlns:r="http://schemas.openxmlformats.org/officeDocument/2006/relationships" r:blip="">
          <dgm:adjLst/>
        </dgm:shape>
        <dgm:presOf/>
        <dgm:constrLst/>
        <dgm:forEach name="Name89" ref="image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pPr rtl="0">
              <a:spcBef>
                <a:spcPts val="0"/>
              </a:spcBef>
              <a:spcAft>
                <a:spcPts val="0"/>
              </a:spcAft>
            </a:pPr>
            <a:r>
              <a:rPr lang="en-US" sz="1800" b="0" i="0" u="none" strike="noStrike">
                <a:solidFill>
                  <a:srgbClr val="000000"/>
                </a:solidFill>
                <a:effectLst/>
                <a:latin typeface="Arial" panose="020B0604020202020204" pitchFamily="34" charset="0"/>
              </a:rPr>
              <a:t>therapy and its goals are planned with the patient and with the patient’s wants in mind. The therapist doesn’t get to have the final say about goals and such; the patient does. The therapist is there to guide and help the patient.</a:t>
            </a:r>
            <a:endParaRPr lang="en-US" sz="3200" b="0">
              <a:effectLst/>
            </a:endParaRPr>
          </a:p>
          <a:p>
            <a:pPr rtl="0">
              <a:spcBef>
                <a:spcPts val="0"/>
              </a:spcBef>
              <a:spcAft>
                <a:spcPts val="0"/>
              </a:spcAft>
            </a:pPr>
            <a:r>
              <a:rPr lang="en-US" sz="1800" b="0" i="0" u="none" strike="noStrike">
                <a:solidFill>
                  <a:srgbClr val="000000"/>
                </a:solidFill>
                <a:effectLst/>
                <a:latin typeface="Arial" panose="020B0604020202020204" pitchFamily="34" charset="0"/>
              </a:rPr>
              <a:t>With children, depending if you are in a hospital or a healthcare center there might be some protocols to follow. The therapist is there to guide the parent(s). You have to remember that the child is still developing.</a:t>
            </a:r>
            <a:endParaRPr lang="en-US" sz="3200" b="0">
              <a:effectLst/>
            </a:endParaRPr>
          </a:p>
          <a:p>
            <a:pPr rtl="0">
              <a:spcBef>
                <a:spcPts val="0"/>
              </a:spcBef>
              <a:spcAft>
                <a:spcPts val="0"/>
              </a:spcAft>
            </a:pPr>
            <a:r>
              <a:rPr lang="en-US" sz="1800" b="0" i="0" u="none" strike="noStrike">
                <a:solidFill>
                  <a:srgbClr val="000000"/>
                </a:solidFill>
                <a:effectLst/>
                <a:latin typeface="Arial" panose="020B0604020202020204" pitchFamily="34" charset="0"/>
              </a:rPr>
              <a:t>Coming up with different kind of plays and games in therapy is normal when working with children.</a:t>
            </a:r>
            <a:endParaRPr lang="en-US" sz="3200" b="0">
              <a:effectLst/>
            </a:endParaRPr>
          </a:p>
          <a:p>
            <a:pPr rtl="0">
              <a:spcBef>
                <a:spcPts val="0"/>
              </a:spcBef>
              <a:spcAft>
                <a:spcPts val="0"/>
              </a:spcAft>
            </a:pPr>
            <a:r>
              <a:rPr lang="en-US" sz="1800" b="0" i="0" u="none" strike="noStrike">
                <a:solidFill>
                  <a:srgbClr val="000000"/>
                </a:solidFill>
                <a:effectLst/>
                <a:latin typeface="Arial" panose="020B0604020202020204" pitchFamily="34" charset="0"/>
              </a:rPr>
              <a:t>Vojta is not commonly used in Finland.</a:t>
            </a:r>
            <a:endParaRPr lang="en-US" sz="3200" b="0">
              <a:effectLst/>
            </a:endParaRPr>
          </a:p>
          <a:p>
            <a:pPr rtl="0">
              <a:spcBef>
                <a:spcPts val="0"/>
              </a:spcBef>
              <a:spcAft>
                <a:spcPts val="0"/>
              </a:spcAft>
            </a:pPr>
            <a:r>
              <a:rPr lang="en-US" sz="1800" b="0" i="0" u="none" strike="noStrike">
                <a:solidFill>
                  <a:srgbClr val="000000"/>
                </a:solidFill>
                <a:effectLst/>
                <a:latin typeface="Arial" panose="020B0604020202020204" pitchFamily="34" charset="0"/>
              </a:rPr>
              <a:t>Bobath is more common in Finland.</a:t>
            </a:r>
            <a:endParaRPr lang="en-US" sz="3200" b="0">
              <a:effectLst/>
            </a:endParaRPr>
          </a:p>
          <a:p>
            <a:pPr rtl="0">
              <a:spcBef>
                <a:spcPts val="0"/>
              </a:spcBef>
              <a:spcAft>
                <a:spcPts val="0"/>
              </a:spcAft>
            </a:pPr>
            <a:r>
              <a:rPr lang="en-US" sz="1800" b="0" i="0" u="none" strike="noStrike">
                <a:solidFill>
                  <a:srgbClr val="000000"/>
                </a:solidFill>
                <a:effectLst/>
                <a:latin typeface="Arial" panose="020B0604020202020204" pitchFamily="34" charset="0"/>
              </a:rPr>
              <a:t>Health care is divided in public sector and private sector</a:t>
            </a:r>
            <a:endParaRPr lang="en-US" sz="3200" b="0">
              <a:effectLst/>
            </a:endParaRPr>
          </a:p>
          <a:p>
            <a:pPr rtl="0">
              <a:spcBef>
                <a:spcPts val="0"/>
              </a:spcBef>
              <a:spcAft>
                <a:spcPts val="0"/>
              </a:spcAft>
            </a:pPr>
            <a:r>
              <a:rPr lang="en-US" sz="1800" b="0" i="0" u="none" strike="noStrike">
                <a:solidFill>
                  <a:srgbClr val="000000"/>
                </a:solidFill>
                <a:effectLst/>
                <a:latin typeface="Arial" panose="020B0604020202020204" pitchFamily="34" charset="0"/>
              </a:rPr>
              <a:t>Patient lifts are common. VR is becoming more and more used, as are other types of games.</a:t>
            </a:r>
            <a:endParaRPr lang="en-US" sz="3200" b="0">
              <a:effectLst/>
            </a:endParaRPr>
          </a:p>
          <a:p>
            <a:pPr rtl="0">
              <a:spcBef>
                <a:spcPts val="0"/>
              </a:spcBef>
              <a:spcAft>
                <a:spcPts val="0"/>
              </a:spcAft>
            </a:pPr>
            <a:r>
              <a:rPr lang="en-US" sz="1800" b="0" i="0" u="none" strike="noStrike">
                <a:solidFill>
                  <a:srgbClr val="000000"/>
                </a:solidFill>
                <a:effectLst/>
                <a:latin typeface="Arial" panose="020B0604020202020204" pitchFamily="34" charset="0"/>
              </a:rPr>
              <a:t>High end robotics are expensive and not very common. A few larger hospitals have some walker robots along with some private sector physiotherapists. Walker robots can cost over 100k €</a:t>
            </a:r>
            <a:endParaRPr lang="en-US" sz="3200" b="0">
              <a:effectLst/>
            </a:endParaRPr>
          </a:p>
          <a:p>
            <a:pPr rtl="0">
              <a:spcBef>
                <a:spcPts val="0"/>
              </a:spcBef>
              <a:spcAft>
                <a:spcPts val="0"/>
              </a:spcAft>
            </a:pPr>
            <a:r>
              <a:rPr lang="en-US" sz="1800" b="0" i="0" u="none" strike="noStrike">
                <a:solidFill>
                  <a:srgbClr val="000000"/>
                </a:solidFill>
                <a:effectLst/>
                <a:latin typeface="Arial" panose="020B0604020202020204" pitchFamily="34" charset="0"/>
              </a:rPr>
              <a:t>Massages are not done in the public sector.</a:t>
            </a:r>
            <a:endParaRPr lang="en-US" sz="3200" b="0">
              <a:effectLst/>
            </a:endParaRPr>
          </a:p>
          <a:p>
            <a:pPr rtl="0">
              <a:spcBef>
                <a:spcPts val="0"/>
              </a:spcBef>
              <a:spcAft>
                <a:spcPts val="0"/>
              </a:spcAft>
            </a:pPr>
            <a:r>
              <a:rPr lang="en-US" sz="1800" b="0" i="0" u="none" strike="noStrike">
                <a:solidFill>
                  <a:srgbClr val="000000"/>
                </a:solidFill>
                <a:effectLst/>
                <a:latin typeface="Arial" panose="020B0604020202020204" pitchFamily="34" charset="0"/>
              </a:rPr>
              <a:t>Physiotherapy in the public sector is shifting towards making the patient be more active themselves; hands-on methods aren’t that popular any more.</a:t>
            </a:r>
            <a:endParaRPr lang="en-US" sz="3200" b="0">
              <a:effectLst/>
            </a:endParaRPr>
          </a:p>
          <a:p>
            <a:pPr rtl="0">
              <a:spcBef>
                <a:spcPts val="0"/>
              </a:spcBef>
              <a:spcAft>
                <a:spcPts val="0"/>
              </a:spcAft>
            </a:pPr>
            <a:r>
              <a:rPr lang="en-US" sz="1800" b="0" i="0" u="none" strike="noStrike">
                <a:solidFill>
                  <a:srgbClr val="000000"/>
                </a:solidFill>
                <a:effectLst/>
                <a:latin typeface="Arial" panose="020B0604020202020204" pitchFamily="34" charset="0"/>
              </a:rPr>
              <a:t>Some patient groups still need hands-on methods i.e. people with the MS-disease, late stage ALS etc. PNF is used.</a:t>
            </a:r>
            <a:endParaRPr lang="en-US" sz="3200" b="0">
              <a:effectLst/>
            </a:endParaRPr>
          </a:p>
          <a:p>
            <a:pPr rtl="0">
              <a:spcBef>
                <a:spcPts val="0"/>
              </a:spcBef>
              <a:spcAft>
                <a:spcPts val="0"/>
              </a:spcAft>
            </a:pPr>
            <a:r>
              <a:rPr lang="en-US" sz="1800" b="0" i="0" u="none" strike="noStrike">
                <a:solidFill>
                  <a:srgbClr val="000000"/>
                </a:solidFill>
                <a:effectLst/>
                <a:latin typeface="Arial" panose="020B0604020202020204" pitchFamily="34" charset="0"/>
              </a:rPr>
              <a:t>Cognitive-behavioral therapy methods are on the rise. Teaching the patient about pain, pain management and coping mechanisms for pain are seen as important; finding ways to reduce fear and stress related to pain. </a:t>
            </a:r>
            <a:endParaRPr lang="en-US" sz="3200" b="0">
              <a:effectLst/>
            </a:endParaRPr>
          </a:p>
          <a:p>
            <a:pPr rtl="0">
              <a:spcBef>
                <a:spcPts val="0"/>
              </a:spcBef>
              <a:spcAft>
                <a:spcPts val="0"/>
              </a:spcAft>
            </a:pPr>
            <a:r>
              <a:rPr lang="en-US" sz="1800" b="0" i="0" u="none" strike="noStrike">
                <a:solidFill>
                  <a:srgbClr val="000000"/>
                </a:solidFill>
                <a:effectLst/>
                <a:latin typeface="Arial" panose="020B0604020202020204" pitchFamily="34" charset="0"/>
              </a:rPr>
              <a:t>In the private sector you can have fascial manipulations, massages, dry needling etc.</a:t>
            </a:r>
            <a:endParaRPr lang="en-US" sz="3200" b="0">
              <a:effectLst/>
            </a:endParaRPr>
          </a:p>
          <a:p>
            <a:pPr rtl="0">
              <a:spcBef>
                <a:spcPts val="0"/>
              </a:spcBef>
              <a:spcAft>
                <a:spcPts val="0"/>
              </a:spcAft>
            </a:pPr>
            <a:r>
              <a:rPr lang="en-US" sz="1800" b="0" i="0" u="none" strike="noStrike">
                <a:solidFill>
                  <a:srgbClr val="000000"/>
                </a:solidFill>
                <a:effectLst/>
                <a:latin typeface="Arial" panose="020B0604020202020204" pitchFamily="34" charset="0"/>
              </a:rPr>
              <a:t>Mobilisations are done depending on the physiotherapist and their skills.</a:t>
            </a:r>
            <a:endParaRPr lang="en-US" sz="3200" b="0">
              <a:effectLst/>
            </a:endParaRPr>
          </a:p>
          <a:p>
            <a:pPr rtl="0">
              <a:spcBef>
                <a:spcPts val="0"/>
              </a:spcBef>
              <a:spcAft>
                <a:spcPts val="0"/>
              </a:spcAft>
            </a:pPr>
            <a:r>
              <a:rPr lang="en-US" sz="1800" b="0" i="0" u="none" strike="noStrike">
                <a:solidFill>
                  <a:srgbClr val="000000"/>
                </a:solidFill>
                <a:effectLst/>
                <a:latin typeface="Arial" panose="020B0604020202020204" pitchFamily="34" charset="0"/>
              </a:rPr>
              <a:t>TENS, ultrasound, thermotherapy etc. are sometimes used, with TENS being the most common.</a:t>
            </a:r>
            <a:endParaRPr lang="en-US" sz="3200" b="0">
              <a:effectLst/>
            </a:endParaRPr>
          </a:p>
          <a:p>
            <a:pPr rtl="0">
              <a:spcBef>
                <a:spcPts val="0"/>
              </a:spcBef>
              <a:spcAft>
                <a:spcPts val="0"/>
              </a:spcAft>
            </a:pPr>
            <a:r>
              <a:rPr lang="en-US" sz="1800" b="0" i="0" u="none" strike="noStrike">
                <a:solidFill>
                  <a:srgbClr val="000000"/>
                </a:solidFill>
                <a:effectLst/>
                <a:latin typeface="Arial" panose="020B0604020202020204" pitchFamily="34" charset="0"/>
              </a:rPr>
              <a:t>People are seen as biopsychosocial beings and you have to treat every aspect of the word:</a:t>
            </a:r>
            <a:endParaRPr lang="en-US" sz="3200" b="0">
              <a:effectLst/>
            </a:endParaRPr>
          </a:p>
          <a:p>
            <a:pPr rtl="0">
              <a:spcBef>
                <a:spcPts val="0"/>
              </a:spcBef>
              <a:spcAft>
                <a:spcPts val="0"/>
              </a:spcAft>
            </a:pPr>
            <a:r>
              <a:rPr lang="en-US" sz="1800" b="0" i="0" u="none" strike="noStrike">
                <a:solidFill>
                  <a:srgbClr val="000000"/>
                </a:solidFill>
                <a:effectLst/>
                <a:latin typeface="Arial" panose="020B0604020202020204" pitchFamily="34" charset="0"/>
              </a:rPr>
              <a:t>bio - medications, musculoskeletal entirety etc.</a:t>
            </a:r>
            <a:endParaRPr lang="en-US" sz="3200" b="0">
              <a:effectLst/>
            </a:endParaRPr>
          </a:p>
          <a:p>
            <a:pPr rtl="0">
              <a:spcBef>
                <a:spcPts val="0"/>
              </a:spcBef>
              <a:spcAft>
                <a:spcPts val="0"/>
              </a:spcAft>
            </a:pPr>
            <a:r>
              <a:rPr lang="en-US" sz="1800" b="0" i="0" u="none" strike="noStrike">
                <a:solidFill>
                  <a:srgbClr val="000000"/>
                </a:solidFill>
                <a:effectLst/>
                <a:latin typeface="Arial" panose="020B0604020202020204" pitchFamily="34" charset="0"/>
              </a:rPr>
              <a:t>psycho - how is the patient feeling? stress, fears etc. ?</a:t>
            </a:r>
            <a:endParaRPr lang="en-US" sz="3200" b="0">
              <a:effectLst/>
            </a:endParaRPr>
          </a:p>
          <a:p>
            <a:pPr rtl="0">
              <a:spcBef>
                <a:spcPts val="0"/>
              </a:spcBef>
              <a:spcAft>
                <a:spcPts val="0"/>
              </a:spcAft>
            </a:pPr>
            <a:r>
              <a:rPr lang="en-US" sz="1800" b="0" i="0" u="none" strike="noStrike">
                <a:solidFill>
                  <a:srgbClr val="000000"/>
                </a:solidFill>
                <a:effectLst/>
                <a:latin typeface="Arial" panose="020B0604020202020204" pitchFamily="34" charset="0"/>
              </a:rPr>
              <a:t>social - does the patient have family to help them? Do they have another support group, besides from the family? etc.</a:t>
            </a:r>
          </a:p>
          <a:p>
            <a:pPr marL="158750" indent="0">
              <a:buNone/>
            </a:pPr>
            <a:endParaRPr lang="en-US" sz="1800" b="0" i="0" u="none" strike="noStrike">
              <a:solidFill>
                <a:srgbClr val="000000"/>
              </a:solidFill>
              <a:effectLst/>
              <a:latin typeface="Arial" panose="020B0604020202020204" pitchFamily="34" charset="0"/>
            </a:endParaRPr>
          </a:p>
          <a:p>
            <a:r>
              <a:rPr lang="en-US" sz="1800" b="0" i="0" u="none" strike="noStrike">
                <a:solidFill>
                  <a:srgbClr val="000000"/>
                </a:solidFill>
                <a:effectLst/>
                <a:latin typeface="Arial" panose="020B0604020202020204" pitchFamily="34" charset="0"/>
              </a:rPr>
              <a:t>The predominant physiotherapy method for neurological patients in Greece is hands-on therapy. Establishing a strong connection with the patient through physical touch from the initial session is crucial for Greek physiotherapists. This approach enables them to better perceive body abnormalities like muscle spasticity or atrophy, assist patient’s muscle contraction, identify mistakes during the exercise execution, correct them at the same time, and earn their  trust, promoting a sense of safety for the patient. Additionally, we try to involve the patient's family members in the rehabilitation program and provide them with proper guidance. Last but not least it is often suggested that  neurological patients participate in group rehabilitation programmes as they gain motivation and they have the chance to socialize with other people, something that is often considered to be difficult for them. This is considered important especially within the framework of the biopsychosocial model which plays a significant role in our clinical reasoning. </a:t>
            </a:r>
            <a:endParaRPr lang="cs-CZ"/>
          </a:p>
        </p:txBody>
      </p:sp>
    </p:spTree>
    <p:extLst>
      <p:ext uri="{BB962C8B-B14F-4D97-AF65-F5344CB8AC3E}">
        <p14:creationId xmlns:p14="http://schemas.microsoft.com/office/powerpoint/2010/main" val="139478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pPr rtl="0">
              <a:spcBef>
                <a:spcPts val="0"/>
              </a:spcBef>
              <a:spcAft>
                <a:spcPts val="0"/>
              </a:spcAft>
            </a:pPr>
            <a:r>
              <a:rPr lang="en-US" sz="1800" b="0" i="0" u="none" strike="noStrike">
                <a:solidFill>
                  <a:srgbClr val="000000"/>
                </a:solidFill>
                <a:effectLst/>
                <a:latin typeface="Arial" panose="020B0604020202020204" pitchFamily="34" charset="0"/>
              </a:rPr>
              <a:t>In Greece the most common hands on methods of neurological rehabilitation is Bobath and PNF.</a:t>
            </a:r>
            <a:endParaRPr lang="en-US" b="0">
              <a:effectLst/>
            </a:endParaRPr>
          </a:p>
          <a:p>
            <a:pPr rtl="0">
              <a:spcBef>
                <a:spcPts val="0"/>
              </a:spcBef>
              <a:spcAft>
                <a:spcPts val="0"/>
              </a:spcAft>
            </a:pPr>
            <a:r>
              <a:rPr lang="en-US" sz="1800" b="0" i="0" u="none" strike="noStrike">
                <a:solidFill>
                  <a:srgbClr val="000000"/>
                </a:solidFill>
                <a:effectLst/>
                <a:latin typeface="Arial" panose="020B0604020202020204" pitchFamily="34" charset="0"/>
              </a:rPr>
              <a:t>Bobath is mainly used for the rehabilitation of children and adults with kinetic dysfunction caused by  neurological disorders like cerebral palsy and hemipledgia caused by stroke. Our main aim is to inhibit pathological reflex patterns of posture and </a:t>
            </a:r>
            <a:endParaRPr lang="en-US" b="0">
              <a:effectLst/>
            </a:endParaRPr>
          </a:p>
          <a:p>
            <a:pPr rtl="0">
              <a:spcBef>
                <a:spcPts val="0"/>
              </a:spcBef>
              <a:spcAft>
                <a:spcPts val="0"/>
              </a:spcAft>
            </a:pPr>
            <a:r>
              <a:rPr lang="en-US" sz="1800" b="0" i="0" u="none" strike="noStrike">
                <a:solidFill>
                  <a:srgbClr val="000000"/>
                </a:solidFill>
                <a:effectLst/>
                <a:latin typeface="Arial" panose="020B0604020202020204" pitchFamily="34" charset="0"/>
              </a:rPr>
              <a:t>movement and facilitate normal reactions.</a:t>
            </a:r>
            <a:endParaRPr lang="en-US" b="0">
              <a:effectLst/>
            </a:endParaRPr>
          </a:p>
          <a:p>
            <a:pPr rtl="0">
              <a:spcBef>
                <a:spcPts val="0"/>
              </a:spcBef>
              <a:spcAft>
                <a:spcPts val="0"/>
              </a:spcAft>
            </a:pPr>
            <a:br>
              <a:rPr lang="en-US" b="0">
                <a:effectLst/>
              </a:rPr>
            </a:br>
            <a:r>
              <a:rPr lang="en-US" sz="1800" b="0" i="0" u="none" strike="noStrike">
                <a:solidFill>
                  <a:srgbClr val="000000"/>
                </a:solidFill>
                <a:effectLst/>
                <a:latin typeface="Arial" panose="020B0604020202020204" pitchFamily="34" charset="0"/>
              </a:rPr>
              <a:t>PNF is also a very common method used by clinicians in Greece. Our primary goal is for patients to achieve the highest possible level of function. This can be achieved through appropriate guidance of movement with suitable handles and resistance in diagonal movement patterns.</a:t>
            </a:r>
            <a:endParaRPr lang="en-US" b="0">
              <a:effectLst/>
            </a:endParaRPr>
          </a:p>
          <a:p>
            <a:br>
              <a:rPr lang="en-US"/>
            </a:br>
            <a:endParaRPr lang="cs-CZ"/>
          </a:p>
        </p:txBody>
      </p:sp>
    </p:spTree>
    <p:extLst>
      <p:ext uri="{BB962C8B-B14F-4D97-AF65-F5344CB8AC3E}">
        <p14:creationId xmlns:p14="http://schemas.microsoft.com/office/powerpoint/2010/main" val="2308424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a:p>
        </p:txBody>
      </p:sp>
    </p:spTree>
    <p:extLst>
      <p:ext uri="{BB962C8B-B14F-4D97-AF65-F5344CB8AC3E}">
        <p14:creationId xmlns:p14="http://schemas.microsoft.com/office/powerpoint/2010/main" val="557527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a:p>
        </p:txBody>
      </p:sp>
    </p:spTree>
    <p:extLst>
      <p:ext uri="{BB962C8B-B14F-4D97-AF65-F5344CB8AC3E}">
        <p14:creationId xmlns:p14="http://schemas.microsoft.com/office/powerpoint/2010/main" val="1099792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11" name="Freeform 6"/>
          <p:cNvSpPr/>
          <p:nvPr/>
        </p:nvSpPr>
        <p:spPr bwMode="auto">
          <a:xfrm>
            <a:off x="0" y="-2381"/>
            <a:ext cx="9144000" cy="3902869"/>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607501" y="1086861"/>
            <a:ext cx="7929000" cy="2228288"/>
          </a:xfrm>
        </p:spPr>
        <p:txBody>
          <a:bodyPr/>
          <a:lstStyle>
            <a:lvl1pPr>
              <a:defRPr sz="4050"/>
            </a:lvl1pPr>
          </a:lstStyle>
          <a:p>
            <a:r>
              <a:rPr lang="cs-CZ"/>
              <a:t>Kliknutím lze upravit styl.</a:t>
            </a:r>
            <a:endParaRPr lang="en-US" dirty="0"/>
          </a:p>
        </p:txBody>
      </p:sp>
      <p:sp>
        <p:nvSpPr>
          <p:cNvPr id="3" name="Subtitle 2"/>
          <p:cNvSpPr>
            <a:spLocks noGrp="1"/>
          </p:cNvSpPr>
          <p:nvPr>
            <p:ph type="subTitle" idx="1"/>
          </p:nvPr>
        </p:nvSpPr>
        <p:spPr>
          <a:xfrm>
            <a:off x="607501" y="3960635"/>
            <a:ext cx="7929000" cy="326231"/>
          </a:xfrm>
        </p:spPr>
        <p:txBody>
          <a:bodyPr anchor="t"/>
          <a:lstStyle>
            <a:lvl1pPr marL="0" indent="0" algn="l">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cs" smtClean="0"/>
              <a:t>‹#›</a:t>
            </a:fld>
            <a:endParaRPr lang="cs"/>
          </a:p>
        </p:txBody>
      </p:sp>
    </p:spTree>
    <p:extLst>
      <p:ext uri="{BB962C8B-B14F-4D97-AF65-F5344CB8AC3E}">
        <p14:creationId xmlns:p14="http://schemas.microsoft.com/office/powerpoint/2010/main" val="178960124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607500" y="3600450"/>
            <a:ext cx="7921064" cy="425054"/>
          </a:xfrm>
        </p:spPr>
        <p:txBody>
          <a:bodyPr anchor="b">
            <a:normAutofit/>
          </a:bodyPr>
          <a:lstStyle>
            <a:lvl1pPr algn="l">
              <a:defRPr sz="1800" b="0"/>
            </a:lvl1pPr>
          </a:lstStyle>
          <a:p>
            <a:r>
              <a:rPr lang="cs-CZ"/>
              <a:t>Kliknutím lze upravit styl.</a:t>
            </a:r>
            <a:endParaRPr lang="en-US" dirty="0"/>
          </a:p>
        </p:txBody>
      </p:sp>
      <p:sp>
        <p:nvSpPr>
          <p:cNvPr id="15" name="Picture Placeholder 14"/>
          <p:cNvSpPr>
            <a:spLocks noGrp="1" noChangeAspect="1"/>
          </p:cNvSpPr>
          <p:nvPr>
            <p:ph type="pic" sz="quarter" idx="13"/>
          </p:nvPr>
        </p:nvSpPr>
        <p:spPr bwMode="auto">
          <a:xfrm>
            <a:off x="0" y="0"/>
            <a:ext cx="9144000" cy="360045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200"/>
            </a:lvl1pPr>
          </a:lstStyle>
          <a:p>
            <a:r>
              <a:rPr lang="cs-CZ"/>
              <a:t>Kliknutím na ikonu přidáte obrázek.</a:t>
            </a:r>
            <a:endParaRPr lang="en-US" dirty="0"/>
          </a:p>
        </p:txBody>
      </p:sp>
      <p:sp>
        <p:nvSpPr>
          <p:cNvPr id="4" name="Text Placeholder 3"/>
          <p:cNvSpPr>
            <a:spLocks noGrp="1"/>
          </p:cNvSpPr>
          <p:nvPr>
            <p:ph type="body" sz="half" idx="2"/>
          </p:nvPr>
        </p:nvSpPr>
        <p:spPr>
          <a:xfrm>
            <a:off x="607500" y="4025504"/>
            <a:ext cx="7921064" cy="37028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8A87A34-81AB-432B-8DAE-1953F412C126}" type="datetimeFigureOut">
              <a:rPr lang="en-US" smtClean="0"/>
              <a:pPr/>
              <a:t>5/16/2024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cs" smtClean="0"/>
              <a:t>‹#›</a:t>
            </a:fld>
            <a:endParaRPr lang="cs"/>
          </a:p>
        </p:txBody>
      </p:sp>
    </p:spTree>
    <p:extLst>
      <p:ext uri="{BB962C8B-B14F-4D97-AF65-F5344CB8AC3E}">
        <p14:creationId xmlns:p14="http://schemas.microsoft.com/office/powerpoint/2010/main" val="191641177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8" name="Freeform 6"/>
          <p:cNvSpPr>
            <a:spLocks noChangeAspect="1"/>
          </p:cNvSpPr>
          <p:nvPr/>
        </p:nvSpPr>
        <p:spPr bwMode="auto">
          <a:xfrm>
            <a:off x="473773" y="811092"/>
            <a:ext cx="4749312" cy="242939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8239" y="928877"/>
            <a:ext cx="4420380" cy="1984434"/>
          </a:xfrm>
        </p:spPr>
        <p:txBody>
          <a:bodyPr anchor="b"/>
          <a:lstStyle>
            <a:lvl1pPr algn="l">
              <a:defRPr sz="3150" b="1" cap="none"/>
            </a:lvl1pPr>
          </a:lstStyle>
          <a:p>
            <a:r>
              <a:rPr lang="cs-CZ"/>
              <a:t>Kliknutím lze upravit styl.</a:t>
            </a:r>
            <a:endParaRPr lang="en-US" dirty="0"/>
          </a:p>
        </p:txBody>
      </p:sp>
      <p:sp>
        <p:nvSpPr>
          <p:cNvPr id="3" name="Text Placeholder 2"/>
          <p:cNvSpPr>
            <a:spLocks noGrp="1"/>
          </p:cNvSpPr>
          <p:nvPr>
            <p:ph type="body" idx="1"/>
          </p:nvPr>
        </p:nvSpPr>
        <p:spPr>
          <a:xfrm>
            <a:off x="639893" y="3332760"/>
            <a:ext cx="4418727" cy="534931"/>
          </a:xfrm>
        </p:spPr>
        <p:txBody>
          <a:bodyPr anchor="t">
            <a:no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cs-CZ"/>
              <a:t>Po kliknutí můžete upravovat styly textu v předloze.</a:t>
            </a:r>
          </a:p>
        </p:txBody>
      </p:sp>
      <p:sp>
        <p:nvSpPr>
          <p:cNvPr id="9" name="Text Placeholder 5"/>
          <p:cNvSpPr>
            <a:spLocks noGrp="1"/>
          </p:cNvSpPr>
          <p:nvPr>
            <p:ph type="body" sz="quarter" idx="16"/>
          </p:nvPr>
        </p:nvSpPr>
        <p:spPr>
          <a:xfrm>
            <a:off x="5680982" y="811092"/>
            <a:ext cx="2857501" cy="3056599"/>
          </a:xfrm>
        </p:spPr>
        <p:txBody>
          <a:bodyPr anchor="t"/>
          <a:lstStyle>
            <a:lvl1pPr marL="0" indent="0">
              <a:buFontTx/>
              <a:buNone/>
              <a:defRPr/>
            </a:lvl1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48A87A34-81AB-432B-8DAE-1953F412C126}" type="datetimeFigureOut">
              <a:rPr lang="en-US" smtClean="0"/>
              <a:pPr/>
              <a:t>5/16/2024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cs" smtClean="0"/>
              <a:t>‹#›</a:t>
            </a:fld>
            <a:endParaRPr lang="cs"/>
          </a:p>
        </p:txBody>
      </p:sp>
    </p:spTree>
    <p:extLst>
      <p:ext uri="{BB962C8B-B14F-4D97-AF65-F5344CB8AC3E}">
        <p14:creationId xmlns:p14="http://schemas.microsoft.com/office/powerpoint/2010/main" val="124949467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9" name="Freeform 6"/>
          <p:cNvSpPr>
            <a:spLocks noChangeAspect="1"/>
          </p:cNvSpPr>
          <p:nvPr/>
        </p:nvSpPr>
        <p:spPr bwMode="auto">
          <a:xfrm>
            <a:off x="855664" y="1714939"/>
            <a:ext cx="3671336" cy="1877979"/>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7" y="1826968"/>
            <a:ext cx="3286891" cy="1505842"/>
          </a:xfrm>
        </p:spPr>
        <p:txBody>
          <a:bodyPr/>
          <a:lstStyle>
            <a:lvl1pPr>
              <a:defRPr sz="2400"/>
            </a:lvl1pPr>
          </a:lstStyle>
          <a:p>
            <a:r>
              <a:rPr lang="cs-CZ"/>
              <a:t>Kliknutím lze upravit styl.</a:t>
            </a:r>
            <a:endParaRPr lang="en-US" dirty="0"/>
          </a:p>
        </p:txBody>
      </p:sp>
      <p:sp>
        <p:nvSpPr>
          <p:cNvPr id="6" name="Text Placeholder 5"/>
          <p:cNvSpPr>
            <a:spLocks noGrp="1"/>
          </p:cNvSpPr>
          <p:nvPr>
            <p:ph type="body" sz="quarter" idx="16"/>
          </p:nvPr>
        </p:nvSpPr>
        <p:spPr>
          <a:xfrm>
            <a:off x="4617000" y="1714500"/>
            <a:ext cx="3660225" cy="1721644"/>
          </a:xfrm>
        </p:spPr>
        <p:txBody>
          <a:bodyPr anchor="t"/>
          <a:lstStyle>
            <a:lvl1pPr marL="0" indent="0">
              <a:buFontTx/>
              <a:buNone/>
              <a:defRPr/>
            </a:lvl1pPr>
          </a:lstStyle>
          <a:p>
            <a:pPr lvl="0"/>
            <a:r>
              <a:rPr lang="cs-CZ"/>
              <a:t>Po kliknutí můžete upravovat styly textu v předloze.</a:t>
            </a:r>
          </a:p>
        </p:txBody>
      </p:sp>
      <p:sp>
        <p:nvSpPr>
          <p:cNvPr id="2" name="Date Placeholder 1"/>
          <p:cNvSpPr>
            <a:spLocks noGrp="1"/>
          </p:cNvSpPr>
          <p:nvPr>
            <p:ph type="dt" sz="half" idx="10"/>
          </p:nvPr>
        </p:nvSpPr>
        <p:spPr/>
        <p:txBody>
          <a:bodyPr/>
          <a:lstStyle/>
          <a:p>
            <a:fld id="{48A87A34-81AB-432B-8DAE-1953F412C126}" type="datetimeFigureOut">
              <a:rPr lang="en-US" smtClean="0"/>
              <a:pPr/>
              <a:t>5/16/2024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cs" smtClean="0"/>
              <a:t>‹#›</a:t>
            </a:fld>
            <a:endParaRPr lang="cs"/>
          </a:p>
        </p:txBody>
      </p:sp>
    </p:spTree>
    <p:extLst>
      <p:ext uri="{BB962C8B-B14F-4D97-AF65-F5344CB8AC3E}">
        <p14:creationId xmlns:p14="http://schemas.microsoft.com/office/powerpoint/2010/main" val="49273431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7" name="Freeform 6"/>
          <p:cNvSpPr/>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cs" smtClean="0"/>
              <a:t>‹#›</a:t>
            </a:fld>
            <a:endParaRPr lang="cs"/>
          </a:p>
        </p:txBody>
      </p:sp>
    </p:spTree>
    <p:extLst>
      <p:ext uri="{BB962C8B-B14F-4D97-AF65-F5344CB8AC3E}">
        <p14:creationId xmlns:p14="http://schemas.microsoft.com/office/powerpoint/2010/main" val="304350700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12" name="Freeform 6"/>
          <p:cNvSpPr>
            <a:spLocks noChangeAspect="1"/>
          </p:cNvSpPr>
          <p:nvPr/>
        </p:nvSpPr>
        <p:spPr bwMode="auto">
          <a:xfrm>
            <a:off x="5752239" y="334567"/>
            <a:ext cx="3391762" cy="406122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137656" y="439628"/>
            <a:ext cx="1871093" cy="3851099"/>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607501" y="334567"/>
            <a:ext cx="4958655" cy="4061222"/>
          </a:xfrm>
        </p:spPr>
        <p:txBody>
          <a:bodyPr vert="eaVert"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cs" smtClean="0"/>
              <a:t>‹#›</a:t>
            </a:fld>
            <a:endParaRPr lang="cs"/>
          </a:p>
        </p:txBody>
      </p:sp>
    </p:spTree>
    <p:extLst>
      <p:ext uri="{BB962C8B-B14F-4D97-AF65-F5344CB8AC3E}">
        <p14:creationId xmlns:p14="http://schemas.microsoft.com/office/powerpoint/2010/main" val="239450211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11" name="Freeform 6"/>
          <p:cNvSpPr/>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7500" y="335391"/>
            <a:ext cx="7928999" cy="727838"/>
          </a:xfrm>
        </p:spPr>
        <p:txBody>
          <a:bodyPr/>
          <a:lstStyle/>
          <a:p>
            <a:r>
              <a:rPr lang="cs-CZ"/>
              <a:t>Kliknutím lze upravit styl.</a:t>
            </a:r>
            <a:endParaRPr lang="en-US" dirty="0"/>
          </a:p>
        </p:txBody>
      </p:sp>
      <p:sp>
        <p:nvSpPr>
          <p:cNvPr id="3" name="Content Placeholder 2"/>
          <p:cNvSpPr>
            <a:spLocks noGrp="1"/>
          </p:cNvSpPr>
          <p:nvPr>
            <p:ph idx="1"/>
          </p:nvPr>
        </p:nvSpPr>
        <p:spPr>
          <a:xfrm>
            <a:off x="614034" y="1666716"/>
            <a:ext cx="7915931" cy="2727383"/>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cs" smtClean="0"/>
              <a:t>‹#›</a:t>
            </a:fld>
            <a:endParaRPr lang="cs"/>
          </a:p>
        </p:txBody>
      </p:sp>
    </p:spTree>
    <p:extLst>
      <p:ext uri="{BB962C8B-B14F-4D97-AF65-F5344CB8AC3E}">
        <p14:creationId xmlns:p14="http://schemas.microsoft.com/office/powerpoint/2010/main" val="161440907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10" name="Freeform 7"/>
          <p:cNvSpPr/>
          <p:nvPr/>
        </p:nvSpPr>
        <p:spPr bwMode="auto">
          <a:xfrm>
            <a:off x="0" y="1"/>
            <a:ext cx="9144000" cy="3902869"/>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7500" y="2213547"/>
            <a:ext cx="7921064" cy="1101600"/>
          </a:xfrm>
        </p:spPr>
        <p:txBody>
          <a:bodyPr anchor="b"/>
          <a:lstStyle>
            <a:lvl1pPr algn="r">
              <a:defRPr sz="3600" b="1" cap="none"/>
            </a:lvl1pPr>
          </a:lstStyle>
          <a:p>
            <a:r>
              <a:rPr lang="cs-CZ"/>
              <a:t>Kliknutím lze upravit styl.</a:t>
            </a:r>
            <a:endParaRPr lang="en-US" dirty="0"/>
          </a:p>
        </p:txBody>
      </p:sp>
      <p:sp>
        <p:nvSpPr>
          <p:cNvPr id="3" name="Text Placeholder 2"/>
          <p:cNvSpPr>
            <a:spLocks noGrp="1"/>
          </p:cNvSpPr>
          <p:nvPr>
            <p:ph type="body" idx="1"/>
          </p:nvPr>
        </p:nvSpPr>
        <p:spPr>
          <a:xfrm>
            <a:off x="607500" y="3960901"/>
            <a:ext cx="7921064" cy="325466"/>
          </a:xfrm>
        </p:spPr>
        <p:txBody>
          <a:bodyPr anchor="t">
            <a:no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48A87A34-81AB-432B-8DAE-1953F412C126}" type="datetimeFigureOut">
              <a:rPr lang="en-US" smtClean="0"/>
              <a:t>5/16/2024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cs" smtClean="0"/>
              <a:t>‹#›</a:t>
            </a:fld>
            <a:endParaRPr lang="cs"/>
          </a:p>
        </p:txBody>
      </p:sp>
    </p:spTree>
    <p:extLst>
      <p:ext uri="{BB962C8B-B14F-4D97-AF65-F5344CB8AC3E}">
        <p14:creationId xmlns:p14="http://schemas.microsoft.com/office/powerpoint/2010/main" val="310882997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Freeform 6"/>
          <p:cNvSpPr/>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14034" y="1666716"/>
            <a:ext cx="3889405" cy="2729072"/>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4640562" y="1666715"/>
            <a:ext cx="3895937" cy="2729073"/>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5/16/2024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cs" smtClean="0"/>
              <a:t>‹#›</a:t>
            </a:fld>
            <a:endParaRPr lang="cs"/>
          </a:p>
        </p:txBody>
      </p:sp>
    </p:spTree>
    <p:extLst>
      <p:ext uri="{BB962C8B-B14F-4D97-AF65-F5344CB8AC3E}">
        <p14:creationId xmlns:p14="http://schemas.microsoft.com/office/powerpoint/2010/main" val="224650368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Freeform 6"/>
          <p:cNvSpPr/>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611046" y="1631156"/>
            <a:ext cx="3892393" cy="432197"/>
          </a:xfrm>
        </p:spPr>
        <p:txBody>
          <a:bodyPr anchor="b">
            <a:noAutofit/>
          </a:bodyPr>
          <a:lstStyle>
            <a:lvl1pPr marL="0" indent="0" algn="ctr">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a:t>Po kliknutí můžete upravovat styly textu v předloze.</a:t>
            </a:r>
          </a:p>
        </p:txBody>
      </p:sp>
      <p:sp>
        <p:nvSpPr>
          <p:cNvPr id="4" name="Content Placeholder 3"/>
          <p:cNvSpPr>
            <a:spLocks noGrp="1"/>
          </p:cNvSpPr>
          <p:nvPr>
            <p:ph sz="half" idx="2"/>
          </p:nvPr>
        </p:nvSpPr>
        <p:spPr>
          <a:xfrm>
            <a:off x="611047" y="2063354"/>
            <a:ext cx="3892392" cy="2332435"/>
          </a:xfrm>
        </p:spPr>
        <p:txBody>
          <a:bodyPr anchor="t">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4640562" y="1631156"/>
            <a:ext cx="3895937" cy="432197"/>
          </a:xfrm>
        </p:spPr>
        <p:txBody>
          <a:bodyPr anchor="b">
            <a:noAutofit/>
          </a:bodyPr>
          <a:lstStyle>
            <a:lvl1pPr marL="0" indent="0" algn="ctr">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a:t>Po kliknutí můžete upravovat styly textu v předloze.</a:t>
            </a:r>
          </a:p>
        </p:txBody>
      </p:sp>
      <p:sp>
        <p:nvSpPr>
          <p:cNvPr id="6" name="Content Placeholder 5"/>
          <p:cNvSpPr>
            <a:spLocks noGrp="1"/>
          </p:cNvSpPr>
          <p:nvPr>
            <p:ph sz="quarter" idx="4"/>
          </p:nvPr>
        </p:nvSpPr>
        <p:spPr>
          <a:xfrm>
            <a:off x="4640562" y="2063354"/>
            <a:ext cx="3895937" cy="2332435"/>
          </a:xfrm>
        </p:spPr>
        <p:txBody>
          <a:bodyPr anchor="t">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5/16/2024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cs" smtClean="0"/>
              <a:t>‹#›</a:t>
            </a:fld>
            <a:endParaRPr lang="cs"/>
          </a:p>
        </p:txBody>
      </p:sp>
    </p:spTree>
    <p:extLst>
      <p:ext uri="{BB962C8B-B14F-4D97-AF65-F5344CB8AC3E}">
        <p14:creationId xmlns:p14="http://schemas.microsoft.com/office/powerpoint/2010/main" val="224045309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6" name="Freeform 6"/>
          <p:cNvSpPr/>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5/16/2024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cs" smtClean="0"/>
              <a:t>‹#›</a:t>
            </a:fld>
            <a:endParaRPr lang="cs"/>
          </a:p>
        </p:txBody>
      </p:sp>
    </p:spTree>
    <p:extLst>
      <p:ext uri="{BB962C8B-B14F-4D97-AF65-F5344CB8AC3E}">
        <p14:creationId xmlns:p14="http://schemas.microsoft.com/office/powerpoint/2010/main" val="278293329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5/16/2024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cs" smtClean="0"/>
              <a:t>‹#›</a:t>
            </a:fld>
            <a:endParaRPr lang="cs"/>
          </a:p>
        </p:txBody>
      </p:sp>
    </p:spTree>
    <p:extLst>
      <p:ext uri="{BB962C8B-B14F-4D97-AF65-F5344CB8AC3E}">
        <p14:creationId xmlns:p14="http://schemas.microsoft.com/office/powerpoint/2010/main" val="377263538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12" name="Freeform 6"/>
          <p:cNvSpPr>
            <a:spLocks noChangeAspect="1"/>
          </p:cNvSpPr>
          <p:nvPr/>
        </p:nvSpPr>
        <p:spPr bwMode="auto">
          <a:xfrm>
            <a:off x="804864" y="334566"/>
            <a:ext cx="2660650" cy="13609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4" y="334566"/>
            <a:ext cx="2660650" cy="1213797"/>
          </a:xfrm>
        </p:spPr>
        <p:txBody>
          <a:bodyPr anchor="b"/>
          <a:lstStyle>
            <a:lvl1pPr algn="l">
              <a:defRPr sz="1500" b="1"/>
            </a:lvl1pPr>
          </a:lstStyle>
          <a:p>
            <a:r>
              <a:rPr lang="cs-CZ"/>
              <a:t>Kliknutím lze upravit styl.</a:t>
            </a:r>
            <a:endParaRPr lang="en-US" dirty="0"/>
          </a:p>
        </p:txBody>
      </p:sp>
      <p:sp>
        <p:nvSpPr>
          <p:cNvPr id="3" name="Content Placeholder 2"/>
          <p:cNvSpPr>
            <a:spLocks noGrp="1"/>
          </p:cNvSpPr>
          <p:nvPr>
            <p:ph idx="1"/>
          </p:nvPr>
        </p:nvSpPr>
        <p:spPr>
          <a:xfrm>
            <a:off x="3641725" y="334567"/>
            <a:ext cx="4689475" cy="4061222"/>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804864" y="1695554"/>
            <a:ext cx="2660650" cy="270023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8A87A34-81AB-432B-8DAE-1953F412C126}" type="datetimeFigureOut">
              <a:rPr lang="en-US" smtClean="0"/>
              <a:t>5/16/2024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cs" smtClean="0"/>
              <a:t>‹#›</a:t>
            </a:fld>
            <a:endParaRPr lang="cs"/>
          </a:p>
        </p:txBody>
      </p:sp>
    </p:spTree>
    <p:extLst>
      <p:ext uri="{BB962C8B-B14F-4D97-AF65-F5344CB8AC3E}">
        <p14:creationId xmlns:p14="http://schemas.microsoft.com/office/powerpoint/2010/main" val="256805087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11046" y="545642"/>
            <a:ext cx="3639741" cy="1212872"/>
          </a:xfrm>
        </p:spPr>
        <p:txBody>
          <a:bodyPr anchor="b">
            <a:normAutofit/>
          </a:bodyPr>
          <a:lstStyle>
            <a:lvl1pPr algn="l">
              <a:defRPr sz="1800" b="0"/>
            </a:lvl1pPr>
          </a:lstStyle>
          <a:p>
            <a:r>
              <a:rPr lang="cs-CZ"/>
              <a:t>Kliknutím lze upravit styl.</a:t>
            </a:r>
            <a:endParaRPr lang="en-US" dirty="0"/>
          </a:p>
        </p:txBody>
      </p:sp>
      <p:sp>
        <p:nvSpPr>
          <p:cNvPr id="9" name="Picture Placeholder 11"/>
          <p:cNvSpPr>
            <a:spLocks noGrp="1" noChangeAspect="1"/>
          </p:cNvSpPr>
          <p:nvPr>
            <p:ph type="pic" sz="quarter" idx="13"/>
          </p:nvPr>
        </p:nvSpPr>
        <p:spPr bwMode="auto">
          <a:xfrm>
            <a:off x="4573588" y="0"/>
            <a:ext cx="4570412" cy="51435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050"/>
            </a:lvl1pPr>
          </a:lstStyle>
          <a:p>
            <a:r>
              <a:rPr lang="cs-CZ"/>
              <a:t>Kliknutím na ikonu přidáte obrázek.</a:t>
            </a:r>
            <a:endParaRPr lang="en-US" dirty="0"/>
          </a:p>
        </p:txBody>
      </p:sp>
      <p:sp>
        <p:nvSpPr>
          <p:cNvPr id="4" name="Text Placeholder 3"/>
          <p:cNvSpPr>
            <a:spLocks noGrp="1"/>
          </p:cNvSpPr>
          <p:nvPr>
            <p:ph type="body" sz="half" idx="2"/>
          </p:nvPr>
        </p:nvSpPr>
        <p:spPr>
          <a:xfrm>
            <a:off x="611046" y="1758513"/>
            <a:ext cx="3639741" cy="2637274"/>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cs-CZ"/>
              <a:t>Po kliknutí můžete upravovat styly textu v předloze.</a:t>
            </a:r>
          </a:p>
        </p:txBody>
      </p:sp>
      <p:sp>
        <p:nvSpPr>
          <p:cNvPr id="5" name="Date Placeholder 4"/>
          <p:cNvSpPr>
            <a:spLocks noGrp="1"/>
          </p:cNvSpPr>
          <p:nvPr>
            <p:ph type="dt" sz="half" idx="10"/>
          </p:nvPr>
        </p:nvSpPr>
        <p:spPr>
          <a:xfrm>
            <a:off x="2914358" y="4531022"/>
            <a:ext cx="732659" cy="273844"/>
          </a:xfrm>
        </p:spPr>
        <p:txBody>
          <a:bodyPr/>
          <a:lstStyle/>
          <a:p>
            <a:fld id="{48A87A34-81AB-432B-8DAE-1953F412C126}" type="datetimeFigureOut">
              <a:rPr lang="en-US" smtClean="0"/>
              <a:pPr/>
              <a:t>5/16/2024</a:t>
            </a:fld>
            <a:endParaRPr lang="en-US" dirty="0"/>
          </a:p>
        </p:txBody>
      </p:sp>
      <p:sp>
        <p:nvSpPr>
          <p:cNvPr id="6" name="Footer Placeholder 5"/>
          <p:cNvSpPr>
            <a:spLocks noGrp="1"/>
          </p:cNvSpPr>
          <p:nvPr>
            <p:ph type="ftr" sz="quarter" idx="11"/>
          </p:nvPr>
        </p:nvSpPr>
        <p:spPr>
          <a:xfrm>
            <a:off x="442797" y="4531022"/>
            <a:ext cx="2471560" cy="273844"/>
          </a:xfrm>
        </p:spPr>
        <p:txBody>
          <a:bodyPr/>
          <a:lstStyle/>
          <a:p>
            <a:endParaRPr lang="en-US" dirty="0"/>
          </a:p>
        </p:txBody>
      </p:sp>
      <p:sp>
        <p:nvSpPr>
          <p:cNvPr id="7" name="Slide Number Placeholder 6"/>
          <p:cNvSpPr>
            <a:spLocks noGrp="1"/>
          </p:cNvSpPr>
          <p:nvPr>
            <p:ph type="sldNum" sz="quarter" idx="12"/>
          </p:nvPr>
        </p:nvSpPr>
        <p:spPr>
          <a:xfrm>
            <a:off x="3647017" y="4436917"/>
            <a:ext cx="796616" cy="367949"/>
          </a:xfrm>
        </p:spPr>
        <p:txBody>
          <a:bodyPr/>
          <a:lstStyle/>
          <a:p>
            <a:pPr marL="0" lvl="0" indent="0" algn="r" rtl="0">
              <a:spcBef>
                <a:spcPts val="0"/>
              </a:spcBef>
              <a:spcAft>
                <a:spcPts val="0"/>
              </a:spcAft>
              <a:buNone/>
            </a:pPr>
            <a:fld id="{00000000-1234-1234-1234-123412341234}" type="slidenum">
              <a:rPr lang="cs" smtClean="0"/>
              <a:t>‹#›</a:t>
            </a:fld>
            <a:endParaRPr lang="cs"/>
          </a:p>
        </p:txBody>
      </p:sp>
    </p:spTree>
    <p:extLst>
      <p:ext uri="{BB962C8B-B14F-4D97-AF65-F5344CB8AC3E}">
        <p14:creationId xmlns:p14="http://schemas.microsoft.com/office/powerpoint/2010/main" val="352800947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7500" y="335391"/>
            <a:ext cx="7928999" cy="727838"/>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cs-CZ"/>
              <a:t>Kliknutím lze upravit styl.</a:t>
            </a:r>
            <a:endParaRPr lang="en-US" dirty="0"/>
          </a:p>
        </p:txBody>
      </p:sp>
      <p:sp>
        <p:nvSpPr>
          <p:cNvPr id="3" name="Text Placeholder 2"/>
          <p:cNvSpPr>
            <a:spLocks noGrp="1"/>
          </p:cNvSpPr>
          <p:nvPr>
            <p:ph type="body" idx="1"/>
          </p:nvPr>
        </p:nvSpPr>
        <p:spPr>
          <a:xfrm>
            <a:off x="607500" y="1638301"/>
            <a:ext cx="7922464" cy="2755798"/>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Footer Placeholder 4"/>
          <p:cNvSpPr>
            <a:spLocks noGrp="1"/>
          </p:cNvSpPr>
          <p:nvPr>
            <p:ph type="ftr" sz="quarter" idx="3"/>
          </p:nvPr>
        </p:nvSpPr>
        <p:spPr>
          <a:xfrm>
            <a:off x="338636" y="4531022"/>
            <a:ext cx="6483240" cy="273844"/>
          </a:xfrm>
          <a:prstGeom prst="rect">
            <a:avLst/>
          </a:prstGeom>
        </p:spPr>
        <p:txBody>
          <a:bodyPr vert="horz" lIns="91440" tIns="45720" rIns="91440" bIns="45720" rtlCol="0" anchor="b"/>
          <a:lstStyle>
            <a:lvl1pPr algn="l">
              <a:defRPr sz="675">
                <a:solidFill>
                  <a:schemeClr val="tx1"/>
                </a:solidFill>
              </a:defRPr>
            </a:lvl1pPr>
          </a:lstStyle>
          <a:p>
            <a:endParaRPr lang="en-US" dirty="0"/>
          </a:p>
        </p:txBody>
      </p:sp>
      <p:sp>
        <p:nvSpPr>
          <p:cNvPr id="4" name="Date Placeholder 3"/>
          <p:cNvSpPr>
            <a:spLocks noGrp="1"/>
          </p:cNvSpPr>
          <p:nvPr>
            <p:ph type="dt" sz="half" idx="2"/>
          </p:nvPr>
        </p:nvSpPr>
        <p:spPr>
          <a:xfrm>
            <a:off x="7000969" y="4531022"/>
            <a:ext cx="1007780" cy="273844"/>
          </a:xfrm>
          <a:prstGeom prst="rect">
            <a:avLst/>
          </a:prstGeom>
        </p:spPr>
        <p:txBody>
          <a:bodyPr vert="horz" lIns="91440" tIns="45720" rIns="91440" bIns="45720" rtlCol="0" anchor="b"/>
          <a:lstStyle>
            <a:lvl1pPr algn="r">
              <a:defRPr sz="675">
                <a:solidFill>
                  <a:schemeClr val="tx1"/>
                </a:solidFill>
              </a:defRPr>
            </a:lvl1pPr>
          </a:lstStyle>
          <a:p>
            <a:fld id="{48A87A34-81AB-432B-8DAE-1953F412C126}" type="datetimeFigureOut">
              <a:rPr lang="en-US" smtClean="0"/>
              <a:pPr/>
              <a:t>5/16/2024</a:t>
            </a:fld>
            <a:endParaRPr lang="en-US" dirty="0"/>
          </a:p>
        </p:txBody>
      </p:sp>
      <p:sp>
        <p:nvSpPr>
          <p:cNvPr id="6" name="Slide Number Placeholder 5"/>
          <p:cNvSpPr>
            <a:spLocks noGrp="1"/>
          </p:cNvSpPr>
          <p:nvPr>
            <p:ph type="sldNum" sz="quarter" idx="4"/>
          </p:nvPr>
        </p:nvSpPr>
        <p:spPr>
          <a:xfrm>
            <a:off x="8008749" y="4436917"/>
            <a:ext cx="796616" cy="367949"/>
          </a:xfrm>
          <a:prstGeom prst="rect">
            <a:avLst/>
          </a:prstGeom>
        </p:spPr>
        <p:txBody>
          <a:bodyPr vert="horz" lIns="91440" tIns="45720" rIns="91440" bIns="10800" rtlCol="0" anchor="b"/>
          <a:lstStyle>
            <a:lvl1pPr algn="r">
              <a:defRPr sz="1500">
                <a:solidFill>
                  <a:schemeClr val="accent1"/>
                </a:solidFill>
              </a:defRPr>
            </a:lvl1pPr>
          </a:lstStyle>
          <a:p>
            <a:pPr marL="0" lvl="0" indent="0" algn="r" rtl="0">
              <a:spcBef>
                <a:spcPts val="0"/>
              </a:spcBef>
              <a:spcAft>
                <a:spcPts val="0"/>
              </a:spcAft>
              <a:buNone/>
            </a:pPr>
            <a:fld id="{00000000-1234-1234-1234-123412341234}" type="slidenum">
              <a:rPr lang="cs" smtClean="0"/>
              <a:t>‹#›</a:t>
            </a:fld>
            <a:endParaRPr lang="cs"/>
          </a:p>
        </p:txBody>
      </p:sp>
    </p:spTree>
    <p:extLst>
      <p:ext uri="{BB962C8B-B14F-4D97-AF65-F5344CB8AC3E}">
        <p14:creationId xmlns:p14="http://schemas.microsoft.com/office/powerpoint/2010/main" val="2528567578"/>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Lst>
  <p:hf sldNum="0" hdr="0" ftr="0" dt="0"/>
  <p:txStyles>
    <p:titleStyle>
      <a:lvl1pPr algn="l" defTabSz="342900" rtl="0" eaLnBrk="1" latinLnBrk="0" hangingPunct="1">
        <a:spcBef>
          <a:spcPct val="0"/>
        </a:spcBef>
        <a:buNone/>
        <a:defRPr sz="3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ct val="20000"/>
        </a:spcBef>
        <a:spcAft>
          <a:spcPts val="450"/>
        </a:spcAft>
        <a:buClr>
          <a:schemeClr val="accent1"/>
        </a:buClr>
        <a:buFont typeface="Wingdings 2" charset="2"/>
        <a:buChar char=""/>
        <a:defRPr sz="1350" kern="1200">
          <a:solidFill>
            <a:schemeClr val="tx1"/>
          </a:solidFill>
          <a:latin typeface="+mn-lt"/>
          <a:ea typeface="+mn-ea"/>
          <a:cs typeface="+mn-cs"/>
        </a:defRPr>
      </a:lvl1pPr>
      <a:lvl2pPr marL="557213" indent="-214313" algn="l" defTabSz="342900" rtl="0" eaLnBrk="1" latinLnBrk="0" hangingPunct="1">
        <a:spcBef>
          <a:spcPct val="20000"/>
        </a:spcBef>
        <a:spcAft>
          <a:spcPts val="450"/>
        </a:spcAft>
        <a:buClr>
          <a:schemeClr val="accent1"/>
        </a:buClr>
        <a:buFont typeface="Wingdings 2" charset="2"/>
        <a:buChar char=""/>
        <a:defRPr sz="1200" kern="1200">
          <a:solidFill>
            <a:schemeClr val="tx1"/>
          </a:solidFill>
          <a:latin typeface="+mn-lt"/>
          <a:ea typeface="+mn-ea"/>
          <a:cs typeface="+mn-cs"/>
        </a:defRPr>
      </a:lvl2pPr>
      <a:lvl3pPr marL="857250" indent="-171450" algn="l" defTabSz="342900" rtl="0" eaLnBrk="1" latinLnBrk="0" hangingPunct="1">
        <a:spcBef>
          <a:spcPct val="20000"/>
        </a:spcBef>
        <a:spcAft>
          <a:spcPts val="450"/>
        </a:spcAft>
        <a:buClr>
          <a:schemeClr val="accent1"/>
        </a:buClr>
        <a:buFont typeface="Wingdings 2" charset="2"/>
        <a:buChar char=""/>
        <a:defRPr sz="1050" kern="1200">
          <a:solidFill>
            <a:schemeClr val="tx1"/>
          </a:solidFill>
          <a:latin typeface="+mn-lt"/>
          <a:ea typeface="+mn-ea"/>
          <a:cs typeface="+mn-cs"/>
        </a:defRPr>
      </a:lvl3pPr>
      <a:lvl4pPr marL="120015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4pPr>
      <a:lvl5pPr marL="154305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5pPr>
      <a:lvl6pPr marL="18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6pPr>
      <a:lvl7pPr marL="21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7pPr>
      <a:lvl8pPr marL="24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8pPr>
      <a:lvl9pPr marL="27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3.wdp"/><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microsoft.com/office/2007/relationships/hdphoto" Target="../media/hdphoto2.wdp"/><Relationship Id="rId5" Type="http://schemas.openxmlformats.org/officeDocument/2006/relationships/diagramQuickStyle" Target="../diagrams/quickStyle1.xml"/><Relationship Id="rId10" Type="http://schemas.openxmlformats.org/officeDocument/2006/relationships/image" Target="../media/image7.png"/><Relationship Id="rId4" Type="http://schemas.openxmlformats.org/officeDocument/2006/relationships/diagramLayout" Target="../diagrams/layout1.xml"/><Relationship Id="rId9" Type="http://schemas.microsoft.com/office/2007/relationships/hdphoto" Target="../media/hdphoto1.wdp"/><Relationship Id="rId1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3.wdp"/><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microsoft.com/office/2007/relationships/hdphoto" Target="../media/hdphoto2.wdp"/><Relationship Id="rId5" Type="http://schemas.openxmlformats.org/officeDocument/2006/relationships/diagramQuickStyle" Target="../diagrams/quickStyle2.xml"/><Relationship Id="rId10" Type="http://schemas.openxmlformats.org/officeDocument/2006/relationships/image" Target="../media/image7.png"/><Relationship Id="rId4" Type="http://schemas.openxmlformats.org/officeDocument/2006/relationships/diagramLayout" Target="../diagrams/layout2.xml"/><Relationship Id="rId9" Type="http://schemas.microsoft.com/office/2007/relationships/hdphoto" Target="../media/hdphoto1.wdp"/><Relationship Id="rId1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3.wdp"/><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8.png"/><Relationship Id="rId2" Type="http://schemas.openxmlformats.org/officeDocument/2006/relationships/notesSlide" Target="../notesSlides/notesSlide3.xml"/><Relationship Id="rId16"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microsoft.com/office/2007/relationships/hdphoto" Target="../media/hdphoto2.wdp"/><Relationship Id="rId5" Type="http://schemas.openxmlformats.org/officeDocument/2006/relationships/diagramQuickStyle" Target="../diagrams/quickStyle3.xml"/><Relationship Id="rId15" Type="http://schemas.openxmlformats.org/officeDocument/2006/relationships/image" Target="../media/image11.png"/><Relationship Id="rId10" Type="http://schemas.openxmlformats.org/officeDocument/2006/relationships/image" Target="../media/image7.png"/><Relationship Id="rId4" Type="http://schemas.openxmlformats.org/officeDocument/2006/relationships/diagramLayout" Target="../diagrams/layout3.xml"/><Relationship Id="rId9" Type="http://schemas.microsoft.com/office/2007/relationships/hdphoto" Target="../media/hdphoto1.wdp"/><Relationship Id="rId1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D04A08E3-30CA-4C2A-97D2-C1A4461B623A}"/>
              </a:ext>
            </a:extLst>
          </p:cNvPr>
          <p:cNvSpPr>
            <a:spLocks noGrp="1"/>
          </p:cNvSpPr>
          <p:nvPr>
            <p:ph type="ctrTitle"/>
          </p:nvPr>
        </p:nvSpPr>
        <p:spPr>
          <a:xfrm>
            <a:off x="607500" y="856634"/>
            <a:ext cx="7929000" cy="2006600"/>
          </a:xfrm>
        </p:spPr>
        <p:txBody>
          <a:bodyPr/>
          <a:lstStyle/>
          <a:p>
            <a:r>
              <a:rPr lang="en-US">
                <a:solidFill>
                  <a:schemeClr val="accent1">
                    <a:lumMod val="20000"/>
                    <a:lumOff val="80000"/>
                  </a:schemeClr>
                </a:solidFill>
              </a:rPr>
              <a:t>The differeneces in </a:t>
            </a:r>
            <a:r>
              <a:rPr lang="en-US">
                <a:solidFill>
                  <a:schemeClr val="bg1"/>
                </a:solidFill>
              </a:rPr>
              <a:t>physiotherapy methods</a:t>
            </a:r>
            <a:br>
              <a:rPr lang="en-US">
                <a:solidFill>
                  <a:schemeClr val="bg1"/>
                </a:solidFill>
              </a:rPr>
            </a:br>
            <a:r>
              <a:rPr lang="en-US">
                <a:solidFill>
                  <a:schemeClr val="accent1">
                    <a:lumMod val="20000"/>
                    <a:lumOff val="80000"/>
                  </a:schemeClr>
                </a:solidFill>
              </a:rPr>
              <a:t>&amp;</a:t>
            </a:r>
            <a:r>
              <a:rPr lang="en-US">
                <a:solidFill>
                  <a:schemeClr val="bg1"/>
                </a:solidFill>
              </a:rPr>
              <a:t> approaches</a:t>
            </a:r>
            <a:endParaRPr lang="cs-CZ">
              <a:solidFill>
                <a:schemeClr val="bg1"/>
              </a:solidFill>
            </a:endParaRPr>
          </a:p>
        </p:txBody>
      </p:sp>
      <p:sp>
        <p:nvSpPr>
          <p:cNvPr id="5" name="Podnadpis 4">
            <a:extLst>
              <a:ext uri="{FF2B5EF4-FFF2-40B4-BE49-F238E27FC236}">
                <a16:creationId xmlns:a16="http://schemas.microsoft.com/office/drawing/2014/main" id="{2CE50B03-AB5A-5BDD-DB22-2CB02DA64291}"/>
              </a:ext>
            </a:extLst>
          </p:cNvPr>
          <p:cNvSpPr>
            <a:spLocks noGrp="1"/>
          </p:cNvSpPr>
          <p:nvPr>
            <p:ph type="subTitle" idx="1"/>
          </p:nvPr>
        </p:nvSpPr>
        <p:spPr>
          <a:xfrm>
            <a:off x="732600" y="4118400"/>
            <a:ext cx="7929000" cy="779599"/>
          </a:xfrm>
          <a:noFill/>
          <a:ln>
            <a:noFill/>
          </a:ln>
        </p:spPr>
        <p:style>
          <a:lnRef idx="0">
            <a:scrgbClr r="0" g="0" b="0"/>
          </a:lnRef>
          <a:fillRef idx="0">
            <a:scrgbClr r="0" g="0" b="0"/>
          </a:fillRef>
          <a:effectRef idx="0">
            <a:scrgbClr r="0" g="0" b="0"/>
          </a:effectRef>
          <a:fontRef idx="minor">
            <a:schemeClr val="accent1"/>
          </a:fontRef>
        </p:style>
        <p:txBody>
          <a:bodyPr>
            <a:normAutofit/>
          </a:bodyPr>
          <a:lstStyle/>
          <a:p>
            <a:r>
              <a:rPr lang="en-US" sz="1500">
                <a:ln w="0">
                  <a:noFill/>
                </a:ln>
                <a:solidFill>
                  <a:schemeClr val="accent1"/>
                </a:solidFill>
                <a:effectLst/>
              </a:rPr>
              <a:t>Klára Voráčková				Jarkko Lappalainen				Fani Karageorgou</a:t>
            </a:r>
          </a:p>
          <a:p>
            <a:r>
              <a:rPr lang="en-US" sz="1500">
                <a:ln w="0">
                  <a:noFill/>
                </a:ln>
                <a:solidFill>
                  <a:schemeClr val="accent1"/>
                </a:solidFill>
                <a:effectLst/>
              </a:rPr>
              <a:t>Kateřina Hrušková													Ioakeim Lalas	</a:t>
            </a:r>
            <a:r>
              <a:rPr lang="en-US" sz="1500">
                <a:ln w="0"/>
                <a:effectLst>
                  <a:outerShdw blurRad="38100" dist="19050" dir="2700000" algn="tl" rotWithShape="0">
                    <a:schemeClr val="dk1">
                      <a:alpha val="40000"/>
                    </a:schemeClr>
                  </a:outerShdw>
                </a:effectLst>
              </a:rPr>
              <a:t>	</a:t>
            </a:r>
            <a:endParaRPr lang="cs-CZ" sz="1500">
              <a:ln w="0"/>
              <a:effectLst>
                <a:outerShdw blurRad="38100" dist="19050" dir="2700000" algn="tl" rotWithShape="0">
                  <a:schemeClr val="dk1">
                    <a:alpha val="40000"/>
                  </a:schemeClr>
                </a:outerShdw>
              </a:effectLst>
            </a:endParaRPr>
          </a:p>
        </p:txBody>
      </p:sp>
      <p:pic>
        <p:nvPicPr>
          <p:cNvPr id="9" name="Grafický objekt 8" descr="Péče se souvislou výplní">
            <a:extLst>
              <a:ext uri="{FF2B5EF4-FFF2-40B4-BE49-F238E27FC236}">
                <a16:creationId xmlns:a16="http://schemas.microsoft.com/office/drawing/2014/main" id="{F91084B2-A87B-EEE8-7497-DFA8F782E30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22400" y="937350"/>
            <a:ext cx="2239200" cy="2239200"/>
          </a:xfrm>
          <a:prstGeom prst="rect">
            <a:avLst/>
          </a:prstGeom>
        </p:spPr>
      </p:pic>
    </p:spTree>
    <p:extLst>
      <p:ext uri="{BB962C8B-B14F-4D97-AF65-F5344CB8AC3E}">
        <p14:creationId xmlns:p14="http://schemas.microsoft.com/office/powerpoint/2010/main" val="6615888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365688-BE52-6F35-5B02-7F3FF3F7ED4F}"/>
              </a:ext>
            </a:extLst>
          </p:cNvPr>
          <p:cNvSpPr>
            <a:spLocks noGrp="1"/>
          </p:cNvSpPr>
          <p:nvPr>
            <p:ph type="title"/>
          </p:nvPr>
        </p:nvSpPr>
        <p:spPr>
          <a:xfrm>
            <a:off x="281823" y="385482"/>
            <a:ext cx="7928999" cy="727838"/>
          </a:xfrm>
        </p:spPr>
        <p:txBody>
          <a:bodyPr/>
          <a:lstStyle/>
          <a:p>
            <a:r>
              <a:rPr lang="en-US" sz="3200"/>
              <a:t>The physiotherapeutic approaches</a:t>
            </a:r>
            <a:endParaRPr lang="cs-CZ" sz="3200"/>
          </a:p>
        </p:txBody>
      </p:sp>
      <p:graphicFrame>
        <p:nvGraphicFramePr>
          <p:cNvPr id="4" name="Zástupný obsah 3">
            <a:extLst>
              <a:ext uri="{FF2B5EF4-FFF2-40B4-BE49-F238E27FC236}">
                <a16:creationId xmlns:a16="http://schemas.microsoft.com/office/drawing/2014/main" id="{AE0F6FC0-2A86-3275-2B8E-EDE68DAAC6CF}"/>
              </a:ext>
            </a:extLst>
          </p:cNvPr>
          <p:cNvGraphicFramePr>
            <a:graphicFrameLocks noGrp="1"/>
          </p:cNvGraphicFramePr>
          <p:nvPr>
            <p:ph idx="1"/>
            <p:extLst>
              <p:ext uri="{D42A27DB-BD31-4B8C-83A1-F6EECF244321}">
                <p14:modId xmlns:p14="http://schemas.microsoft.com/office/powerpoint/2010/main" val="4204322533"/>
              </p:ext>
            </p:extLst>
          </p:nvPr>
        </p:nvGraphicFramePr>
        <p:xfrm>
          <a:off x="229355" y="1308100"/>
          <a:ext cx="8685289"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Stock vektor „Czech Republic Black Map On White“ (bez autorských poplatků)  403940641 | Shutterstock">
            <a:extLst>
              <a:ext uri="{FF2B5EF4-FFF2-40B4-BE49-F238E27FC236}">
                <a16:creationId xmlns:a16="http://schemas.microsoft.com/office/drawing/2014/main" id="{57001ED9-9407-5B00-3F1C-7FDC4E1FBCCA}"/>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9442" b="89700" l="7407" r="92130">
                        <a14:foregroundMark x1="7870" y1="41202" x2="10185" y2="39056"/>
                        <a14:foregroundMark x1="91204" y1="51502" x2="92130" y2="48069"/>
                      </a14:backgroundRemoval>
                    </a14:imgEffect>
                  </a14:imgLayer>
                </a14:imgProps>
              </a:ext>
              <a:ext uri="{28A0092B-C50C-407E-A947-70E740481C1C}">
                <a14:useLocalDpi xmlns:a14="http://schemas.microsoft.com/office/drawing/2010/main" val="0"/>
              </a:ext>
            </a:extLst>
          </a:blip>
          <a:srcRect/>
          <a:stretch>
            <a:fillRect/>
          </a:stretch>
        </p:blipFill>
        <p:spPr bwMode="auto">
          <a:xfrm>
            <a:off x="6244329" y="1439771"/>
            <a:ext cx="800382" cy="86337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inland map silhouette isolated Royalty Free Vector Image">
            <a:extLst>
              <a:ext uri="{FF2B5EF4-FFF2-40B4-BE49-F238E27FC236}">
                <a16:creationId xmlns:a16="http://schemas.microsoft.com/office/drawing/2014/main" id="{EDCA81CD-194D-6782-1343-50CCF9FF708B}"/>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0000" b="90000" l="10000" r="90000">
                        <a14:foregroundMark x1="20571" y1="81481" x2="20571" y2="81481"/>
                        <a14:foregroundMark x1="57143" y1="10185" x2="57143" y2="10185"/>
                      </a14:backgroundRemoval>
                    </a14:imgEffect>
                  </a14:imgLayer>
                </a14:imgProps>
              </a:ext>
              <a:ext uri="{28A0092B-C50C-407E-A947-70E740481C1C}">
                <a14:useLocalDpi xmlns:a14="http://schemas.microsoft.com/office/drawing/2010/main" val="0"/>
              </a:ext>
            </a:extLst>
          </a:blip>
          <a:srcRect/>
          <a:stretch>
            <a:fillRect/>
          </a:stretch>
        </p:blipFill>
        <p:spPr bwMode="auto">
          <a:xfrm rot="333016">
            <a:off x="857470" y="1370668"/>
            <a:ext cx="587350" cy="90619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lack silhouette country borders map of greece Vector Image">
            <a:extLst>
              <a:ext uri="{FF2B5EF4-FFF2-40B4-BE49-F238E27FC236}">
                <a16:creationId xmlns:a16="http://schemas.microsoft.com/office/drawing/2014/main" id="{858A2CFE-F8DB-7702-F39B-B42F9C450DA5}"/>
              </a:ext>
            </a:extLst>
          </p:cNvPr>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8704" b="90000" l="6600" r="90200">
                        <a14:foregroundMark x1="60400" y1="28889" x2="60400" y2="28889"/>
                        <a14:foregroundMark x1="54800" y1="20185" x2="54800" y2="20185"/>
                        <a14:foregroundMark x1="71000" y1="8704" x2="71000" y2="8704"/>
                        <a14:foregroundMark x1="63800" y1="22037" x2="63800" y2="22037"/>
                        <a14:foregroundMark x1="72800" y1="36667" x2="72800" y2="36667"/>
                        <a14:foregroundMark x1="69800" y1="44815" x2="69800" y2="44815"/>
                        <a14:foregroundMark x1="65800" y1="44630" x2="65800" y2="44630"/>
                        <a14:foregroundMark x1="61800" y1="85926" x2="61800" y2="85926"/>
                        <a14:foregroundMark x1="83400" y1="78519" x2="83400" y2="78519"/>
                        <a14:foregroundMark x1="90200" y1="72222" x2="90200" y2="72222"/>
                        <a14:foregroundMark x1="58400" y1="53148" x2="58400" y2="53148"/>
                        <a14:foregroundMark x1="15000" y1="49444" x2="15000" y2="49444"/>
                        <a14:foregroundMark x1="6600" y1="32037" x2="6600" y2="32037"/>
                        <a14:foregroundMark x1="15800" y1="44259" x2="15800" y2="44259"/>
                        <a14:foregroundMark x1="15800" y1="47222" x2="15800" y2="47222"/>
                        <a14:foregroundMark x1="17200" y1="55556" x2="17200" y2="55556"/>
                        <a14:foregroundMark x1="39000" y1="72593" x2="39000" y2="72593"/>
                        <a14:foregroundMark x1="45600" y1="38704" x2="45600" y2="38704"/>
                        <a14:foregroundMark x1="48600" y1="37963" x2="48600" y2="37963"/>
                        <a14:foregroundMark x1="44400" y1="38519" x2="44400" y2="38519"/>
                        <a14:foregroundMark x1="56000" y1="41667" x2="56000" y2="41667"/>
                        <a14:foregroundMark x1="58800" y1="33519" x2="58800" y2="33519"/>
                        <a14:foregroundMark x1="53200" y1="56296" x2="53200" y2="56296"/>
                        <a14:foregroundMark x1="54000" y1="57963" x2="54000" y2="57963"/>
                        <a14:foregroundMark x1="55000" y1="61111" x2="55000" y2="61111"/>
                        <a14:foregroundMark x1="55600" y1="66667" x2="55600" y2="66667"/>
                        <a14:foregroundMark x1="57800" y1="63519" x2="57800" y2="63519"/>
                        <a14:foregroundMark x1="63800" y1="62593" x2="63800" y2="62593"/>
                        <a14:foregroundMark x1="59200" y1="58889" x2="59200" y2="58889"/>
                        <a14:foregroundMark x1="61800" y1="62778" x2="61800" y2="62778"/>
                        <a14:foregroundMark x1="63600" y1="58148" x2="63600" y2="58148"/>
                        <a14:foregroundMark x1="61400" y1="56481" x2="61400" y2="56481"/>
                        <a14:foregroundMark x1="64800" y1="70000" x2="64800" y2="70000"/>
                        <a14:foregroundMark x1="69600" y1="64815" x2="69600" y2="64815"/>
                        <a14:foregroundMark x1="63600" y1="66852" x2="63600" y2="66852"/>
                        <a14:foregroundMark x1="69600" y1="69815" x2="69600" y2="69815"/>
                        <a14:foregroundMark x1="72400" y1="54815" x2="72400" y2="54815"/>
                        <a14:foregroundMark x1="77400" y1="53704" x2="77400" y2="53704"/>
                        <a14:foregroundMark x1="76200" y1="58704" x2="76200" y2="58704"/>
                        <a14:foregroundMark x1="79600" y1="60185" x2="79600" y2="60185"/>
                        <a14:foregroundMark x1="80600" y1="61852" x2="80600" y2="61852"/>
                        <a14:foregroundMark x1="82000" y1="63889" x2="82000" y2="63889"/>
                        <a14:foregroundMark x1="85400" y1="68333" x2="85400" y2="68333"/>
                        <a14:foregroundMark x1="90000" y1="66296" x2="90000" y2="66296"/>
                        <a14:foregroundMark x1="76000" y1="67593" x2="76000" y2="67593"/>
                      </a14:backgroundRemoval>
                    </a14:imgEffect>
                  </a14:imgLayer>
                </a14:imgProps>
              </a:ext>
              <a:ext uri="{28A0092B-C50C-407E-A947-70E740481C1C}">
                <a14:useLocalDpi xmlns:a14="http://schemas.microsoft.com/office/drawing/2010/main" val="0"/>
              </a:ext>
            </a:extLst>
          </a:blip>
          <a:srcRect/>
          <a:stretch>
            <a:fillRect/>
          </a:stretch>
        </p:blipFill>
        <p:spPr bwMode="auto">
          <a:xfrm>
            <a:off x="3436469" y="1439771"/>
            <a:ext cx="915553" cy="98879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Physical therapy - Free people icons">
            <a:extLst>
              <a:ext uri="{FF2B5EF4-FFF2-40B4-BE49-F238E27FC236}">
                <a16:creationId xmlns:a16="http://schemas.microsoft.com/office/drawing/2014/main" id="{FC49E8FB-92D0-6D22-616D-725EA1EC658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585116" y="75908"/>
            <a:ext cx="1348623" cy="1348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6537721"/>
      </p:ext>
    </p:extLst>
  </p:cSld>
  <p:clrMapOvr>
    <a:masterClrMapping/>
  </p:clrMapOvr>
  <mc:AlternateContent xmlns:mc="http://schemas.openxmlformats.org/markup-compatibility/2006">
    <mc:Choice xmlns:p14="http://schemas.microsoft.com/office/powerpoint/2010/main" Requires="p14">
      <p:transition spd="slow" p14:dur="2000">
        <p14:flythrough/>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365688-BE52-6F35-5B02-7F3FF3F7ED4F}"/>
              </a:ext>
            </a:extLst>
          </p:cNvPr>
          <p:cNvSpPr>
            <a:spLocks noGrp="1"/>
          </p:cNvSpPr>
          <p:nvPr>
            <p:ph type="title"/>
          </p:nvPr>
        </p:nvSpPr>
        <p:spPr>
          <a:xfrm>
            <a:off x="281823" y="304797"/>
            <a:ext cx="7928999" cy="939149"/>
          </a:xfrm>
        </p:spPr>
        <p:txBody>
          <a:bodyPr/>
          <a:lstStyle/>
          <a:p>
            <a:r>
              <a:rPr lang="en-US" sz="3200"/>
              <a:t>Commonly used methods and “national” methods in Physiotherapy</a:t>
            </a:r>
            <a:endParaRPr lang="cs-CZ" sz="3200"/>
          </a:p>
        </p:txBody>
      </p:sp>
      <p:graphicFrame>
        <p:nvGraphicFramePr>
          <p:cNvPr id="4" name="Zástupný obsah 3">
            <a:extLst>
              <a:ext uri="{FF2B5EF4-FFF2-40B4-BE49-F238E27FC236}">
                <a16:creationId xmlns:a16="http://schemas.microsoft.com/office/drawing/2014/main" id="{AE0F6FC0-2A86-3275-2B8E-EDE68DAAC6CF}"/>
              </a:ext>
            </a:extLst>
          </p:cNvPr>
          <p:cNvGraphicFramePr>
            <a:graphicFrameLocks noGrp="1"/>
          </p:cNvGraphicFramePr>
          <p:nvPr>
            <p:ph idx="1"/>
            <p:extLst>
              <p:ext uri="{D42A27DB-BD31-4B8C-83A1-F6EECF244321}">
                <p14:modId xmlns:p14="http://schemas.microsoft.com/office/powerpoint/2010/main" val="1887240021"/>
              </p:ext>
            </p:extLst>
          </p:nvPr>
        </p:nvGraphicFramePr>
        <p:xfrm>
          <a:off x="229355" y="1308100"/>
          <a:ext cx="8685289"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Stock vektor „Czech Republic Black Map On White“ (bez autorských poplatků)  403940641 | Shutterstock">
            <a:extLst>
              <a:ext uri="{FF2B5EF4-FFF2-40B4-BE49-F238E27FC236}">
                <a16:creationId xmlns:a16="http://schemas.microsoft.com/office/drawing/2014/main" id="{FBE07ED0-427B-1A6E-94DB-4BC3B91C1C62}"/>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9442" b="89700" l="7407" r="92130">
                        <a14:foregroundMark x1="7870" y1="41202" x2="10185" y2="39056"/>
                        <a14:foregroundMark x1="91204" y1="51502" x2="92130" y2="48069"/>
                      </a14:backgroundRemoval>
                    </a14:imgEffect>
                  </a14:imgLayer>
                </a14:imgProps>
              </a:ext>
              <a:ext uri="{28A0092B-C50C-407E-A947-70E740481C1C}">
                <a14:useLocalDpi xmlns:a14="http://schemas.microsoft.com/office/drawing/2010/main" val="0"/>
              </a:ext>
            </a:extLst>
          </a:blip>
          <a:srcRect/>
          <a:stretch>
            <a:fillRect/>
          </a:stretch>
        </p:blipFill>
        <p:spPr bwMode="auto">
          <a:xfrm>
            <a:off x="6423816" y="1478279"/>
            <a:ext cx="719569" cy="7762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inland map silhouette isolated Royalty Free Vector Image">
            <a:extLst>
              <a:ext uri="{FF2B5EF4-FFF2-40B4-BE49-F238E27FC236}">
                <a16:creationId xmlns:a16="http://schemas.microsoft.com/office/drawing/2014/main" id="{0A2B832D-62E6-70FA-9EC3-5DAE87885883}"/>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0000" b="90000" l="10000" r="90000">
                        <a14:foregroundMark x1="20571" y1="81481" x2="20571" y2="81481"/>
                        <a14:foregroundMark x1="57143" y1="10185" x2="57143" y2="10185"/>
                      </a14:backgroundRemoval>
                    </a14:imgEffect>
                  </a14:imgLayer>
                </a14:imgProps>
              </a:ext>
              <a:ext uri="{28A0092B-C50C-407E-A947-70E740481C1C}">
                <a14:useLocalDpi xmlns:a14="http://schemas.microsoft.com/office/drawing/2010/main" val="0"/>
              </a:ext>
            </a:extLst>
          </a:blip>
          <a:srcRect/>
          <a:stretch>
            <a:fillRect/>
          </a:stretch>
        </p:blipFill>
        <p:spPr bwMode="auto">
          <a:xfrm rot="333016">
            <a:off x="914365" y="1418358"/>
            <a:ext cx="587350" cy="90619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Black silhouette country borders map of greece Vector Image">
            <a:extLst>
              <a:ext uri="{FF2B5EF4-FFF2-40B4-BE49-F238E27FC236}">
                <a16:creationId xmlns:a16="http://schemas.microsoft.com/office/drawing/2014/main" id="{CC3736A8-E2F0-A746-FF1F-91B9F92E8404}"/>
              </a:ext>
            </a:extLst>
          </p:cNvPr>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8704" b="90000" l="6600" r="90200">
                        <a14:foregroundMark x1="60400" y1="28889" x2="60400" y2="28889"/>
                        <a14:foregroundMark x1="54800" y1="20185" x2="54800" y2="20185"/>
                        <a14:foregroundMark x1="71000" y1="8704" x2="71000" y2="8704"/>
                        <a14:foregroundMark x1="63800" y1="22037" x2="63800" y2="22037"/>
                        <a14:foregroundMark x1="72800" y1="36667" x2="72800" y2="36667"/>
                        <a14:foregroundMark x1="69800" y1="44815" x2="69800" y2="44815"/>
                        <a14:foregroundMark x1="65800" y1="44630" x2="65800" y2="44630"/>
                        <a14:foregroundMark x1="61800" y1="85926" x2="61800" y2="85926"/>
                        <a14:foregroundMark x1="83400" y1="78519" x2="83400" y2="78519"/>
                        <a14:foregroundMark x1="90200" y1="72222" x2="90200" y2="72222"/>
                        <a14:foregroundMark x1="58400" y1="53148" x2="58400" y2="53148"/>
                        <a14:foregroundMark x1="15000" y1="49444" x2="15000" y2="49444"/>
                        <a14:foregroundMark x1="6600" y1="32037" x2="6600" y2="32037"/>
                        <a14:foregroundMark x1="15800" y1="44259" x2="15800" y2="44259"/>
                        <a14:foregroundMark x1="15800" y1="47222" x2="15800" y2="47222"/>
                        <a14:foregroundMark x1="17200" y1="55556" x2="17200" y2="55556"/>
                        <a14:foregroundMark x1="39000" y1="72593" x2="39000" y2="72593"/>
                        <a14:foregroundMark x1="45600" y1="38704" x2="45600" y2="38704"/>
                        <a14:foregroundMark x1="48600" y1="37963" x2="48600" y2="37963"/>
                        <a14:foregroundMark x1="44400" y1="38519" x2="44400" y2="38519"/>
                        <a14:foregroundMark x1="56000" y1="41667" x2="56000" y2="41667"/>
                        <a14:foregroundMark x1="58800" y1="33519" x2="58800" y2="33519"/>
                        <a14:foregroundMark x1="53200" y1="56296" x2="53200" y2="56296"/>
                        <a14:foregroundMark x1="54000" y1="57963" x2="54000" y2="57963"/>
                        <a14:foregroundMark x1="55000" y1="61111" x2="55000" y2="61111"/>
                        <a14:foregroundMark x1="55600" y1="66667" x2="55600" y2="66667"/>
                        <a14:foregroundMark x1="57800" y1="63519" x2="57800" y2="63519"/>
                        <a14:foregroundMark x1="63800" y1="62593" x2="63800" y2="62593"/>
                        <a14:foregroundMark x1="59200" y1="58889" x2="59200" y2="58889"/>
                        <a14:foregroundMark x1="61800" y1="62778" x2="61800" y2="62778"/>
                        <a14:foregroundMark x1="63600" y1="58148" x2="63600" y2="58148"/>
                        <a14:foregroundMark x1="61400" y1="56481" x2="61400" y2="56481"/>
                        <a14:foregroundMark x1="64800" y1="70000" x2="64800" y2="70000"/>
                        <a14:foregroundMark x1="69600" y1="64815" x2="69600" y2="64815"/>
                        <a14:foregroundMark x1="63600" y1="66852" x2="63600" y2="66852"/>
                        <a14:foregroundMark x1="69600" y1="69815" x2="69600" y2="69815"/>
                        <a14:foregroundMark x1="72400" y1="54815" x2="72400" y2="54815"/>
                        <a14:foregroundMark x1="77400" y1="53704" x2="77400" y2="53704"/>
                        <a14:foregroundMark x1="76200" y1="58704" x2="76200" y2="58704"/>
                        <a14:foregroundMark x1="79600" y1="60185" x2="79600" y2="60185"/>
                        <a14:foregroundMark x1="80600" y1="61852" x2="80600" y2="61852"/>
                        <a14:foregroundMark x1="82000" y1="63889" x2="82000" y2="63889"/>
                        <a14:foregroundMark x1="85400" y1="68333" x2="85400" y2="68333"/>
                        <a14:foregroundMark x1="90000" y1="66296" x2="90000" y2="66296"/>
                        <a14:foregroundMark x1="76000" y1="67593" x2="76000" y2="67593"/>
                      </a14:backgroundRemoval>
                    </a14:imgEffect>
                  </a14:imgLayer>
                </a14:imgProps>
              </a:ext>
              <a:ext uri="{28A0092B-C50C-407E-A947-70E740481C1C}">
                <a14:useLocalDpi xmlns:a14="http://schemas.microsoft.com/office/drawing/2010/main" val="0"/>
              </a:ext>
            </a:extLst>
          </a:blip>
          <a:srcRect/>
          <a:stretch>
            <a:fillRect/>
          </a:stretch>
        </p:blipFill>
        <p:spPr bwMode="auto">
          <a:xfrm rot="21331661">
            <a:off x="3556886" y="1421416"/>
            <a:ext cx="785626" cy="8484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Physical therapy - Free people icons">
            <a:extLst>
              <a:ext uri="{FF2B5EF4-FFF2-40B4-BE49-F238E27FC236}">
                <a16:creationId xmlns:a16="http://schemas.microsoft.com/office/drawing/2014/main" id="{EC1E5B5A-3368-1CBF-7196-7D5908D6644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585116" y="75908"/>
            <a:ext cx="1348623" cy="1348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467122"/>
      </p:ext>
    </p:extLst>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365688-BE52-6F35-5B02-7F3FF3F7ED4F}"/>
              </a:ext>
            </a:extLst>
          </p:cNvPr>
          <p:cNvSpPr>
            <a:spLocks noGrp="1"/>
          </p:cNvSpPr>
          <p:nvPr>
            <p:ph type="title"/>
          </p:nvPr>
        </p:nvSpPr>
        <p:spPr>
          <a:xfrm>
            <a:off x="281823" y="385482"/>
            <a:ext cx="7928999" cy="727838"/>
          </a:xfrm>
        </p:spPr>
        <p:txBody>
          <a:bodyPr/>
          <a:lstStyle/>
          <a:p>
            <a:r>
              <a:rPr lang="en-US" sz="3200"/>
              <a:t>Physical therapy</a:t>
            </a:r>
            <a:endParaRPr lang="cs-CZ" sz="3200"/>
          </a:p>
        </p:txBody>
      </p:sp>
      <p:graphicFrame>
        <p:nvGraphicFramePr>
          <p:cNvPr id="4" name="Zástupný obsah 3">
            <a:extLst>
              <a:ext uri="{FF2B5EF4-FFF2-40B4-BE49-F238E27FC236}">
                <a16:creationId xmlns:a16="http://schemas.microsoft.com/office/drawing/2014/main" id="{AE0F6FC0-2A86-3275-2B8E-EDE68DAAC6CF}"/>
              </a:ext>
            </a:extLst>
          </p:cNvPr>
          <p:cNvGraphicFramePr>
            <a:graphicFrameLocks noGrp="1"/>
          </p:cNvGraphicFramePr>
          <p:nvPr>
            <p:ph idx="1"/>
            <p:extLst>
              <p:ext uri="{D42A27DB-BD31-4B8C-83A1-F6EECF244321}">
                <p14:modId xmlns:p14="http://schemas.microsoft.com/office/powerpoint/2010/main" val="3943041229"/>
              </p:ext>
            </p:extLst>
          </p:nvPr>
        </p:nvGraphicFramePr>
        <p:xfrm>
          <a:off x="229355" y="1308100"/>
          <a:ext cx="8685289"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2" descr="Stock vektor „Czech Republic Black Map On White“ (bez autorských poplatků)  403940641 | Shutterstock">
            <a:extLst>
              <a:ext uri="{FF2B5EF4-FFF2-40B4-BE49-F238E27FC236}">
                <a16:creationId xmlns:a16="http://schemas.microsoft.com/office/drawing/2014/main" id="{F360A8DD-EE12-A005-B0DC-7913BB5184F3}"/>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9442" b="89700" l="7407" r="92130">
                        <a14:foregroundMark x1="7870" y1="41202" x2="10185" y2="39056"/>
                        <a14:foregroundMark x1="91204" y1="51502" x2="92130" y2="48069"/>
                      </a14:backgroundRemoval>
                    </a14:imgEffect>
                  </a14:imgLayer>
                </a14:imgProps>
              </a:ext>
              <a:ext uri="{28A0092B-C50C-407E-A947-70E740481C1C}">
                <a14:useLocalDpi xmlns:a14="http://schemas.microsoft.com/office/drawing/2010/main" val="0"/>
              </a:ext>
            </a:extLst>
          </a:blip>
          <a:srcRect/>
          <a:stretch>
            <a:fillRect/>
          </a:stretch>
        </p:blipFill>
        <p:spPr bwMode="auto">
          <a:xfrm>
            <a:off x="6244328" y="1416911"/>
            <a:ext cx="855011" cy="9223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Finland map silhouette isolated Royalty Free Vector Image">
            <a:extLst>
              <a:ext uri="{FF2B5EF4-FFF2-40B4-BE49-F238E27FC236}">
                <a16:creationId xmlns:a16="http://schemas.microsoft.com/office/drawing/2014/main" id="{2699B531-E8BC-52D6-F4C1-C11AA78DFEBE}"/>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0000" b="90000" l="10000" r="90000">
                        <a14:foregroundMark x1="20571" y1="81481" x2="20571" y2="81481"/>
                        <a14:foregroundMark x1="57143" y1="10185" x2="57143" y2="10185"/>
                      </a14:backgroundRemoval>
                    </a14:imgEffect>
                  </a14:imgLayer>
                </a14:imgProps>
              </a:ext>
              <a:ext uri="{28A0092B-C50C-407E-A947-70E740481C1C}">
                <a14:useLocalDpi xmlns:a14="http://schemas.microsoft.com/office/drawing/2010/main" val="0"/>
              </a:ext>
            </a:extLst>
          </a:blip>
          <a:srcRect/>
          <a:stretch>
            <a:fillRect/>
          </a:stretch>
        </p:blipFill>
        <p:spPr bwMode="auto">
          <a:xfrm rot="333016">
            <a:off x="855923" y="1409562"/>
            <a:ext cx="641853" cy="9902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Black silhouette country borders map of greece Vector Image">
            <a:extLst>
              <a:ext uri="{FF2B5EF4-FFF2-40B4-BE49-F238E27FC236}">
                <a16:creationId xmlns:a16="http://schemas.microsoft.com/office/drawing/2014/main" id="{2AD2DD3E-486D-6507-FA60-06A148D6392F}"/>
              </a:ext>
            </a:extLst>
          </p:cNvPr>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8704" b="90000" l="6600" r="90200">
                        <a14:foregroundMark x1="60400" y1="28889" x2="60400" y2="28889"/>
                        <a14:foregroundMark x1="54800" y1="20185" x2="54800" y2="20185"/>
                        <a14:foregroundMark x1="71000" y1="8704" x2="71000" y2="8704"/>
                        <a14:foregroundMark x1="63800" y1="22037" x2="63800" y2="22037"/>
                        <a14:foregroundMark x1="72800" y1="36667" x2="72800" y2="36667"/>
                        <a14:foregroundMark x1="69800" y1="44815" x2="69800" y2="44815"/>
                        <a14:foregroundMark x1="65800" y1="44630" x2="65800" y2="44630"/>
                        <a14:foregroundMark x1="61800" y1="85926" x2="61800" y2="85926"/>
                        <a14:foregroundMark x1="83400" y1="78519" x2="83400" y2="78519"/>
                        <a14:foregroundMark x1="90200" y1="72222" x2="90200" y2="72222"/>
                        <a14:foregroundMark x1="58400" y1="53148" x2="58400" y2="53148"/>
                        <a14:foregroundMark x1="15000" y1="49444" x2="15000" y2="49444"/>
                        <a14:foregroundMark x1="6600" y1="32037" x2="6600" y2="32037"/>
                        <a14:foregroundMark x1="15800" y1="44259" x2="15800" y2="44259"/>
                        <a14:foregroundMark x1="15800" y1="47222" x2="15800" y2="47222"/>
                        <a14:foregroundMark x1="17200" y1="55556" x2="17200" y2="55556"/>
                        <a14:foregroundMark x1="39000" y1="72593" x2="39000" y2="72593"/>
                        <a14:foregroundMark x1="45600" y1="38704" x2="45600" y2="38704"/>
                        <a14:foregroundMark x1="48600" y1="37963" x2="48600" y2="37963"/>
                        <a14:foregroundMark x1="44400" y1="38519" x2="44400" y2="38519"/>
                        <a14:foregroundMark x1="56000" y1="41667" x2="56000" y2="41667"/>
                        <a14:foregroundMark x1="58800" y1="33519" x2="58800" y2="33519"/>
                        <a14:foregroundMark x1="53200" y1="56296" x2="53200" y2="56296"/>
                        <a14:foregroundMark x1="54000" y1="57963" x2="54000" y2="57963"/>
                        <a14:foregroundMark x1="55000" y1="61111" x2="55000" y2="61111"/>
                        <a14:foregroundMark x1="55600" y1="66667" x2="55600" y2="66667"/>
                        <a14:foregroundMark x1="57800" y1="63519" x2="57800" y2="63519"/>
                        <a14:foregroundMark x1="63800" y1="62593" x2="63800" y2="62593"/>
                        <a14:foregroundMark x1="59200" y1="58889" x2="59200" y2="58889"/>
                        <a14:foregroundMark x1="61800" y1="62778" x2="61800" y2="62778"/>
                        <a14:foregroundMark x1="63600" y1="58148" x2="63600" y2="58148"/>
                        <a14:foregroundMark x1="61400" y1="56481" x2="61400" y2="56481"/>
                        <a14:foregroundMark x1="64800" y1="70000" x2="64800" y2="70000"/>
                        <a14:foregroundMark x1="69600" y1="64815" x2="69600" y2="64815"/>
                        <a14:foregroundMark x1="63600" y1="66852" x2="63600" y2="66852"/>
                        <a14:foregroundMark x1="69600" y1="69815" x2="69600" y2="69815"/>
                        <a14:foregroundMark x1="72400" y1="54815" x2="72400" y2="54815"/>
                        <a14:foregroundMark x1="77400" y1="53704" x2="77400" y2="53704"/>
                        <a14:foregroundMark x1="76200" y1="58704" x2="76200" y2="58704"/>
                        <a14:foregroundMark x1="79600" y1="60185" x2="79600" y2="60185"/>
                        <a14:foregroundMark x1="80600" y1="61852" x2="80600" y2="61852"/>
                        <a14:foregroundMark x1="82000" y1="63889" x2="82000" y2="63889"/>
                        <a14:foregroundMark x1="85400" y1="68333" x2="85400" y2="68333"/>
                        <a14:foregroundMark x1="90000" y1="66296" x2="90000" y2="66296"/>
                        <a14:foregroundMark x1="76000" y1="67593" x2="76000" y2="67593"/>
                      </a14:backgroundRemoval>
                    </a14:imgEffect>
                  </a14:imgLayer>
                </a14:imgProps>
              </a:ext>
              <a:ext uri="{28A0092B-C50C-407E-A947-70E740481C1C}">
                <a14:useLocalDpi xmlns:a14="http://schemas.microsoft.com/office/drawing/2010/main" val="0"/>
              </a:ext>
            </a:extLst>
          </a:blip>
          <a:srcRect/>
          <a:stretch>
            <a:fillRect/>
          </a:stretch>
        </p:blipFill>
        <p:spPr bwMode="auto">
          <a:xfrm>
            <a:off x="3474569" y="1439771"/>
            <a:ext cx="970116" cy="104772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electro therapy Icon - Free PNG &amp; SVG 2748065 - Noun Project">
            <a:extLst>
              <a:ext uri="{FF2B5EF4-FFF2-40B4-BE49-F238E27FC236}">
                <a16:creationId xmlns:a16="http://schemas.microsoft.com/office/drawing/2014/main" id="{3C220EC6-E814-3610-1ABC-69E38BACE13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12809" y="39636"/>
            <a:ext cx="1324818" cy="1324818"/>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and, holding, laser, medical, equipment, therapy, service icon - Download  on Iconfinder">
            <a:extLst>
              <a:ext uri="{FF2B5EF4-FFF2-40B4-BE49-F238E27FC236}">
                <a16:creationId xmlns:a16="http://schemas.microsoft.com/office/drawing/2014/main" id="{8C4BD9F0-2B95-C297-4CEF-AF57FCEF31C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783600" y="-21955"/>
            <a:ext cx="1538399" cy="1538399"/>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Hydrotherapy Special Lineal icon">
            <a:extLst>
              <a:ext uri="{FF2B5EF4-FFF2-40B4-BE49-F238E27FC236}">
                <a16:creationId xmlns:a16="http://schemas.microsoft.com/office/drawing/2014/main" id="{105C45AD-6E8C-F037-BD0C-79149324D1C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425220" y="56025"/>
            <a:ext cx="1273195" cy="1273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0906116"/>
      </p:ext>
    </p:extLst>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365688-BE52-6F35-5B02-7F3FF3F7ED4F}"/>
              </a:ext>
            </a:extLst>
          </p:cNvPr>
          <p:cNvSpPr>
            <a:spLocks noGrp="1"/>
          </p:cNvSpPr>
          <p:nvPr>
            <p:ph type="title"/>
          </p:nvPr>
        </p:nvSpPr>
        <p:spPr>
          <a:xfrm>
            <a:off x="281823" y="385482"/>
            <a:ext cx="7928999" cy="727838"/>
          </a:xfrm>
        </p:spPr>
        <p:txBody>
          <a:bodyPr/>
          <a:lstStyle/>
          <a:p>
            <a:r>
              <a:rPr lang="en-US" sz="3200"/>
              <a:t>Highlights of the week</a:t>
            </a:r>
            <a:endParaRPr lang="cs-CZ" sz="3200"/>
          </a:p>
        </p:txBody>
      </p:sp>
      <p:graphicFrame>
        <p:nvGraphicFramePr>
          <p:cNvPr id="6" name="Zástupný obsah 5">
            <a:extLst>
              <a:ext uri="{FF2B5EF4-FFF2-40B4-BE49-F238E27FC236}">
                <a16:creationId xmlns:a16="http://schemas.microsoft.com/office/drawing/2014/main" id="{C538A568-AE1A-4D1E-0104-BE02CB521EE8}"/>
              </a:ext>
            </a:extLst>
          </p:cNvPr>
          <p:cNvGraphicFramePr>
            <a:graphicFrameLocks noGrp="1"/>
          </p:cNvGraphicFramePr>
          <p:nvPr>
            <p:ph idx="1"/>
            <p:extLst>
              <p:ext uri="{D42A27DB-BD31-4B8C-83A1-F6EECF244321}">
                <p14:modId xmlns:p14="http://schemas.microsoft.com/office/powerpoint/2010/main" val="2553442173"/>
              </p:ext>
            </p:extLst>
          </p:nvPr>
        </p:nvGraphicFramePr>
        <p:xfrm>
          <a:off x="154060" y="1711367"/>
          <a:ext cx="4842740" cy="34571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6" name="Zástupný obsah 5">
            <a:extLst>
              <a:ext uri="{FF2B5EF4-FFF2-40B4-BE49-F238E27FC236}">
                <a16:creationId xmlns:a16="http://schemas.microsoft.com/office/drawing/2014/main" id="{A3DC4D2B-8A2B-5100-B3EC-D4E6F3D7FC17}"/>
              </a:ext>
            </a:extLst>
          </p:cNvPr>
          <p:cNvGraphicFramePr>
            <a:graphicFrameLocks/>
          </p:cNvGraphicFramePr>
          <p:nvPr>
            <p:extLst>
              <p:ext uri="{D42A27DB-BD31-4B8C-83A1-F6EECF244321}">
                <p14:modId xmlns:p14="http://schemas.microsoft.com/office/powerpoint/2010/main" val="2125612160"/>
              </p:ext>
            </p:extLst>
          </p:nvPr>
        </p:nvGraphicFramePr>
        <p:xfrm>
          <a:off x="3284220" y="228218"/>
          <a:ext cx="5859780" cy="333964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7" name="Kruh: dutý 16">
            <a:extLst>
              <a:ext uri="{FF2B5EF4-FFF2-40B4-BE49-F238E27FC236}">
                <a16:creationId xmlns:a16="http://schemas.microsoft.com/office/drawing/2014/main" id="{F320ECB7-94A7-E116-8CE0-16045A00C8F6}"/>
              </a:ext>
            </a:extLst>
          </p:cNvPr>
          <p:cNvSpPr/>
          <p:nvPr/>
        </p:nvSpPr>
        <p:spPr>
          <a:xfrm>
            <a:off x="6079923" y="3725126"/>
            <a:ext cx="134187" cy="134397"/>
          </a:xfrm>
          <a:prstGeom prst="donut">
            <a:avLst>
              <a:gd name="adj" fmla="val 7460"/>
            </a:avLst>
          </a:prstGeom>
        </p:spPr>
        <p:style>
          <a:lnRef idx="2">
            <a:schemeClr val="accent1">
              <a:shade val="50000"/>
              <a:hueOff val="-367334"/>
              <a:satOff val="-38384"/>
              <a:lumOff val="37995"/>
              <a:alphaOff val="0"/>
            </a:schemeClr>
          </a:lnRef>
          <a:fillRef idx="1">
            <a:schemeClr val="accent1">
              <a:shade val="50000"/>
              <a:hueOff val="-367334"/>
              <a:satOff val="-38384"/>
              <a:lumOff val="37995"/>
              <a:alphaOff val="0"/>
            </a:schemeClr>
          </a:fillRef>
          <a:effectRef idx="1">
            <a:schemeClr val="accent1">
              <a:shade val="50000"/>
              <a:hueOff val="-367334"/>
              <a:satOff val="-38384"/>
              <a:lumOff val="37995"/>
              <a:alphaOff val="0"/>
            </a:schemeClr>
          </a:effectRef>
          <a:fontRef idx="minor">
            <a:schemeClr val="lt1"/>
          </a:fontRef>
        </p:style>
        <p:txBody>
          <a:bodyPr/>
          <a:lstStyle/>
          <a:p>
            <a:endParaRPr lang="cs-CZ"/>
          </a:p>
        </p:txBody>
      </p:sp>
    </p:spTree>
    <p:extLst>
      <p:ext uri="{BB962C8B-B14F-4D97-AF65-F5344CB8AC3E}">
        <p14:creationId xmlns:p14="http://schemas.microsoft.com/office/powerpoint/2010/main" val="2222174096"/>
      </p:ext>
    </p:extLst>
  </p:cSld>
  <p:clrMapOvr>
    <a:masterClrMapping/>
  </p:clrMapOvr>
  <mc:AlternateContent xmlns:mc="http://schemas.openxmlformats.org/markup-compatibility/2006">
    <mc:Choice xmlns:p14="http://schemas.microsoft.com/office/powerpoint/2010/main" Requires="p14">
      <p:transition spd="slow" p14:dur="1250">
        <p14:pan dir="u"/>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8775F366-526C-4C42-8931-696FFE8AA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2381"/>
            <a:ext cx="9144000" cy="3902868"/>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cs-CZ"/>
          </a:p>
        </p:txBody>
      </p:sp>
      <p:sp useBgFill="1">
        <p:nvSpPr>
          <p:cNvPr id="12" name="Rectangle 11">
            <a:extLst>
              <a:ext uri="{FF2B5EF4-FFF2-40B4-BE49-F238E27FC236}">
                <a16:creationId xmlns:a16="http://schemas.microsoft.com/office/drawing/2014/main" id="{597EA66B-2AAB-42B0-9F9D-38920D8D82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360EBE3-31BB-422F-AA87-FA3873DAE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0800000">
            <a:off x="0" y="4041288"/>
            <a:ext cx="9144000" cy="1102212"/>
          </a:xfrm>
          <a:custGeom>
            <a:avLst/>
            <a:gdLst>
              <a:gd name="connsiteX0" fmla="*/ 6113881 w 12192000"/>
              <a:gd name="connsiteY0" fmla="*/ 1469616 h 1469616"/>
              <a:gd name="connsiteX1" fmla="*/ 6101181 w 12192000"/>
              <a:gd name="connsiteY1" fmla="*/ 1469616 h 1469616"/>
              <a:gd name="connsiteX2" fmla="*/ 6090598 w 12192000"/>
              <a:gd name="connsiteY2" fmla="*/ 1469616 h 1469616"/>
              <a:gd name="connsiteX3" fmla="*/ 6077897 w 12192000"/>
              <a:gd name="connsiteY3" fmla="*/ 1464854 h 1469616"/>
              <a:gd name="connsiteX4" fmla="*/ 6065198 w 12192000"/>
              <a:gd name="connsiteY4" fmla="*/ 1460091 h 1469616"/>
              <a:gd name="connsiteX5" fmla="*/ 6056731 w 12192000"/>
              <a:gd name="connsiteY5" fmla="*/ 1456916 h 1469616"/>
              <a:gd name="connsiteX6" fmla="*/ 5678033 w 12192000"/>
              <a:gd name="connsiteY6" fmla="*/ 1172892 h 1469616"/>
              <a:gd name="connsiteX7" fmla="*/ 0 w 12192000"/>
              <a:gd name="connsiteY7" fmla="*/ 1172892 h 1469616"/>
              <a:gd name="connsiteX8" fmla="*/ 0 w 12192000"/>
              <a:gd name="connsiteY8" fmla="*/ 1162370 h 1469616"/>
              <a:gd name="connsiteX9" fmla="*/ 0 w 12192000"/>
              <a:gd name="connsiteY9" fmla="*/ 403347 h 1469616"/>
              <a:gd name="connsiteX10" fmla="*/ 0 w 12192000"/>
              <a:gd name="connsiteY10" fmla="*/ 0 h 1469616"/>
              <a:gd name="connsiteX11" fmla="*/ 12192000 w 12192000"/>
              <a:gd name="connsiteY11" fmla="*/ 0 h 1469616"/>
              <a:gd name="connsiteX12" fmla="*/ 12192000 w 12192000"/>
              <a:gd name="connsiteY12" fmla="*/ 403347 h 1469616"/>
              <a:gd name="connsiteX13" fmla="*/ 12192000 w 12192000"/>
              <a:gd name="connsiteY13" fmla="*/ 1162370 h 1469616"/>
              <a:gd name="connsiteX14" fmla="*/ 12192000 w 12192000"/>
              <a:gd name="connsiteY14" fmla="*/ 1172892 h 1469616"/>
              <a:gd name="connsiteX15" fmla="*/ 6524330 w 12192000"/>
              <a:gd name="connsiteY15" fmla="*/ 1172892 h 1469616"/>
              <a:gd name="connsiteX16" fmla="*/ 6145631 w 12192000"/>
              <a:gd name="connsiteY16" fmla="*/ 1456916 h 1469616"/>
              <a:gd name="connsiteX17" fmla="*/ 6137163 w 12192000"/>
              <a:gd name="connsiteY17" fmla="*/ 1460091 h 1469616"/>
              <a:gd name="connsiteX18" fmla="*/ 6124463 w 12192000"/>
              <a:gd name="connsiteY18" fmla="*/ 1464854 h 146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0" h="1469616">
                <a:moveTo>
                  <a:pt x="6113881" y="1469616"/>
                </a:moveTo>
                <a:lnTo>
                  <a:pt x="6101181" y="1469616"/>
                </a:lnTo>
                <a:lnTo>
                  <a:pt x="6090598" y="1469616"/>
                </a:lnTo>
                <a:lnTo>
                  <a:pt x="6077897" y="1464854"/>
                </a:lnTo>
                <a:lnTo>
                  <a:pt x="6065198" y="1460091"/>
                </a:lnTo>
                <a:lnTo>
                  <a:pt x="6056731" y="1456916"/>
                </a:lnTo>
                <a:lnTo>
                  <a:pt x="5678033" y="1172892"/>
                </a:lnTo>
                <a:lnTo>
                  <a:pt x="0" y="1172892"/>
                </a:lnTo>
                <a:lnTo>
                  <a:pt x="0" y="1162370"/>
                </a:lnTo>
                <a:lnTo>
                  <a:pt x="0" y="403347"/>
                </a:lnTo>
                <a:lnTo>
                  <a:pt x="0" y="0"/>
                </a:lnTo>
                <a:lnTo>
                  <a:pt x="12192000" y="0"/>
                </a:lnTo>
                <a:lnTo>
                  <a:pt x="12192000" y="403347"/>
                </a:lnTo>
                <a:lnTo>
                  <a:pt x="12192000" y="1162370"/>
                </a:lnTo>
                <a:lnTo>
                  <a:pt x="12192000" y="1172892"/>
                </a:lnTo>
                <a:lnTo>
                  <a:pt x="6524330" y="1172892"/>
                </a:lnTo>
                <a:lnTo>
                  <a:pt x="6145631" y="1456916"/>
                </a:lnTo>
                <a:lnTo>
                  <a:pt x="6137163" y="1460091"/>
                </a:lnTo>
                <a:lnTo>
                  <a:pt x="6124463" y="1464854"/>
                </a:lnTo>
                <a:close/>
              </a:path>
            </a:pathLst>
          </a:custGeom>
          <a:ln>
            <a:noFill/>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6" name="Nadpis 3">
            <a:extLst>
              <a:ext uri="{FF2B5EF4-FFF2-40B4-BE49-F238E27FC236}">
                <a16:creationId xmlns:a16="http://schemas.microsoft.com/office/drawing/2014/main" id="{AE86114D-6276-FB7F-C836-CE1579B1306E}"/>
              </a:ext>
            </a:extLst>
          </p:cNvPr>
          <p:cNvSpPr txBox="1">
            <a:spLocks/>
          </p:cNvSpPr>
          <p:nvPr/>
        </p:nvSpPr>
        <p:spPr>
          <a:xfrm>
            <a:off x="118025" y="1243013"/>
            <a:ext cx="7929000" cy="2006600"/>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chor="b">
            <a:noAutofit/>
          </a:bodyPr>
          <a:lstStyle>
            <a:lvl1pPr algn="r" defTabSz="342900" rtl="0" eaLnBrk="1" latinLnBrk="0" hangingPunct="1">
              <a:spcBef>
                <a:spcPct val="0"/>
              </a:spcBef>
              <a:buNone/>
              <a:defRPr sz="3600" b="1" kern="1200" cap="none">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a:solidFill>
                  <a:schemeClr val="accent1"/>
                </a:solidFill>
                <a:effectLst>
                  <a:glow rad="101600">
                    <a:srgbClr val="E1FFF8">
                      <a:alpha val="60000"/>
                    </a:srgbClr>
                  </a:glow>
                </a:effectLst>
              </a:rPr>
              <a:t>Thank you for your attention</a:t>
            </a:r>
            <a:br>
              <a:rPr lang="en-US">
                <a:solidFill>
                  <a:schemeClr val="accent1"/>
                </a:solidFill>
                <a:effectLst>
                  <a:glow rad="101600">
                    <a:srgbClr val="E1FFF8">
                      <a:alpha val="60000"/>
                    </a:srgbClr>
                  </a:glow>
                </a:effectLst>
              </a:rPr>
            </a:br>
            <a:r>
              <a:rPr lang="en-US">
                <a:solidFill>
                  <a:schemeClr val="accent1"/>
                </a:solidFill>
                <a:effectLst>
                  <a:glow rad="101600">
                    <a:srgbClr val="E1FFF8">
                      <a:alpha val="60000"/>
                    </a:srgbClr>
                  </a:glow>
                </a:effectLst>
              </a:rPr>
              <a:t>and amazing week!</a:t>
            </a:r>
          </a:p>
          <a:p>
            <a:pPr algn="ctr"/>
            <a:endParaRPr lang="en-US">
              <a:solidFill>
                <a:schemeClr val="accent1"/>
              </a:solidFill>
              <a:effectLst>
                <a:glow rad="101600">
                  <a:srgbClr val="E1FFF8">
                    <a:alpha val="60000"/>
                  </a:srgbClr>
                </a:glow>
              </a:effectLst>
            </a:endParaRPr>
          </a:p>
          <a:p>
            <a:pPr algn="ctr"/>
            <a:r>
              <a:rPr lang="en-US">
                <a:solidFill>
                  <a:schemeClr val="accent1"/>
                </a:solidFill>
                <a:effectLst>
                  <a:glow rad="101600">
                    <a:srgbClr val="E1FFF8">
                      <a:alpha val="60000"/>
                    </a:srgbClr>
                  </a:glow>
                </a:effectLst>
              </a:rPr>
              <a:t>Hopefully see you again.</a:t>
            </a:r>
            <a:endParaRPr lang="cs-CZ">
              <a:solidFill>
                <a:schemeClr val="accent1"/>
              </a:solidFill>
              <a:effectLst>
                <a:glow rad="101600">
                  <a:srgbClr val="E1FFF8">
                    <a:alpha val="60000"/>
                  </a:srgbClr>
                </a:glow>
              </a:effectLst>
            </a:endParaRPr>
          </a:p>
        </p:txBody>
      </p:sp>
      <p:pic>
        <p:nvPicPr>
          <p:cNvPr id="21" name="Grafický objekt 20" descr="Gesto mávání se souvislou výplní">
            <a:extLst>
              <a:ext uri="{FF2B5EF4-FFF2-40B4-BE49-F238E27FC236}">
                <a16:creationId xmlns:a16="http://schemas.microsoft.com/office/drawing/2014/main" id="{47210F6E-2041-8262-2D2C-52C91C4CA5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09063" y="1520813"/>
            <a:ext cx="1586450" cy="1586450"/>
          </a:xfrm>
          <a:prstGeom prst="rect">
            <a:avLst/>
          </a:prstGeom>
          <a:effectLst>
            <a:glow rad="63500">
              <a:schemeClr val="accent1">
                <a:satMod val="175000"/>
                <a:alpha val="40000"/>
              </a:schemeClr>
            </a:glow>
          </a:effectLst>
        </p:spPr>
      </p:pic>
    </p:spTree>
    <p:extLst>
      <p:ext uri="{BB962C8B-B14F-4D97-AF65-F5344CB8AC3E}">
        <p14:creationId xmlns:p14="http://schemas.microsoft.com/office/powerpoint/2010/main" val="3492762908"/>
      </p:ext>
    </p:extLst>
  </p:cSld>
  <p:clrMapOvr>
    <a:masterClrMapping/>
  </p:clrMapOvr>
  <mc:AlternateContent xmlns:mc="http://schemas.openxmlformats.org/markup-compatibility/2006">
    <mc:Choice xmlns:p14="http://schemas.microsoft.com/office/powerpoint/2010/main" Requires="p14">
      <p:transition spd="slow" p14:dur="1750">
        <p14:flythrough dir="out"/>
      </p:transition>
    </mc:Choice>
    <mc:Fallback>
      <p:transition spd="slow">
        <p:fade/>
      </p:transition>
    </mc:Fallback>
  </mc:AlternateContent>
</p:sld>
</file>

<file path=ppt/theme/theme1.xml><?xml version="1.0" encoding="utf-8"?>
<a:theme xmlns:a="http://schemas.openxmlformats.org/drawingml/2006/main" name="Citáty">
  <a:themeElements>
    <a:clrScheme name="Vlastní 21">
      <a:dk1>
        <a:sysClr val="windowText" lastClr="000000"/>
      </a:dk1>
      <a:lt1>
        <a:sysClr val="window" lastClr="FFFFFF"/>
      </a:lt1>
      <a:dk2>
        <a:srgbClr val="212121"/>
      </a:dk2>
      <a:lt2>
        <a:srgbClr val="636363"/>
      </a:lt2>
      <a:accent1>
        <a:srgbClr val="00CCA8"/>
      </a:accent1>
      <a:accent2>
        <a:srgbClr val="0070C0"/>
      </a:accent2>
      <a:accent3>
        <a:srgbClr val="FF4747"/>
      </a:accent3>
      <a:accent4>
        <a:srgbClr val="FFC000"/>
      </a:accent4>
      <a:accent5>
        <a:srgbClr val="92D050"/>
      </a:accent5>
      <a:accent6>
        <a:srgbClr val="7030A0"/>
      </a:accent6>
      <a:hlink>
        <a:srgbClr val="8F8F8F"/>
      </a:hlink>
      <a:folHlink>
        <a:srgbClr val="A5A5A5"/>
      </a:folHlink>
    </a:clrScheme>
    <a:fontScheme name="Citáty">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atované sklo">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3C93C821D5ECC49AE5F7451E332A958" ma:contentTypeVersion="10" ma:contentTypeDescription="Vytvoří nový dokument" ma:contentTypeScope="" ma:versionID="c6a29ec9503eb750e5279fe8e3e925f2">
  <xsd:schema xmlns:xsd="http://www.w3.org/2001/XMLSchema" xmlns:xs="http://www.w3.org/2001/XMLSchema" xmlns:p="http://schemas.microsoft.com/office/2006/metadata/properties" xmlns:ns3="87103b86-4297-4b4c-a2f2-e83558fabd2c" targetNamespace="http://schemas.microsoft.com/office/2006/metadata/properties" ma:root="true" ma:fieldsID="158a112ab80fae0bad75a2627c634116" ns3:_="">
    <xsd:import namespace="87103b86-4297-4b4c-a2f2-e83558fabd2c"/>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3:MediaServiceGenerationTime" minOccurs="0"/>
                <xsd:element ref="ns3:MediaServiceEventHashCode" minOccurs="0"/>
                <xsd:element ref="ns3:MediaServiceSystemTags" minOccurs="0"/>
                <xsd:element ref="ns3:MediaServiceSearchProperties"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103b86-4297-4b4c-a2f2-e83558fabd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SystemTags" ma:index="14" nillable="true" ma:displayName="MediaServiceSystemTags" ma:hidden="true" ma:internalName="MediaServiceSystemTags" ma:readOnly="true">
      <xsd:simpleType>
        <xsd:restriction base="dms:Note"/>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87103b86-4297-4b4c-a2f2-e83558fabd2c" xsi:nil="true"/>
  </documentManagement>
</p:properties>
</file>

<file path=customXml/itemProps1.xml><?xml version="1.0" encoding="utf-8"?>
<ds:datastoreItem xmlns:ds="http://schemas.openxmlformats.org/officeDocument/2006/customXml" ds:itemID="{35A9B293-0B74-48BC-A0A8-7537880809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103b86-4297-4b4c-a2f2-e83558fabd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EDAD4C8-D025-4447-BD54-2E4CE25A55E3}">
  <ds:schemaRefs>
    <ds:schemaRef ds:uri="http://schemas.microsoft.com/sharepoint/v3/contenttype/forms"/>
  </ds:schemaRefs>
</ds:datastoreItem>
</file>

<file path=customXml/itemProps3.xml><?xml version="1.0" encoding="utf-8"?>
<ds:datastoreItem xmlns:ds="http://schemas.openxmlformats.org/officeDocument/2006/customXml" ds:itemID="{2A8B218F-929B-49E2-A466-E108FB241CF2}">
  <ds:schemaRefs>
    <ds:schemaRef ds:uri="http://purl.org/dc/dcmitype/"/>
    <ds:schemaRef ds:uri="http://purl.org/dc/terms/"/>
    <ds:schemaRef ds:uri="http://schemas.microsoft.com/office/infopath/2007/PartnerControls"/>
    <ds:schemaRef ds:uri="http://schemas.microsoft.com/office/2006/metadata/properties"/>
    <ds:schemaRef ds:uri="87103b86-4297-4b4c-a2f2-e83558fabd2c"/>
    <ds:schemaRef ds:uri="http://schemas.openxmlformats.org/package/2006/metadata/core-properties"/>
    <ds:schemaRef ds:uri="http://schemas.microsoft.com/office/2006/documentManagement/typ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Hloubka</Template>
  <TotalTime>240</TotalTime>
  <Words>1069</Words>
  <Application>Microsoft Office PowerPoint</Application>
  <PresentationFormat>Předvádění na obrazovce (16:9)</PresentationFormat>
  <Paragraphs>103</Paragraphs>
  <Slides>6</Slides>
  <Notes>4</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6</vt:i4>
      </vt:variant>
    </vt:vector>
  </HeadingPairs>
  <TitlesOfParts>
    <vt:vector size="10" baseType="lpstr">
      <vt:lpstr>Arial</vt:lpstr>
      <vt:lpstr>Century Gothic</vt:lpstr>
      <vt:lpstr>Wingdings 2</vt:lpstr>
      <vt:lpstr>Citáty</vt:lpstr>
      <vt:lpstr>The differeneces in physiotherapy methods &amp; approaches</vt:lpstr>
      <vt:lpstr>The physiotherapeutic approaches</vt:lpstr>
      <vt:lpstr>Commonly used methods and “national” methods in Physiotherapy</vt:lpstr>
      <vt:lpstr>Physical therapy</vt:lpstr>
      <vt:lpstr>Highlights of the week</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are the differences in physiotherapy methods and approaches among countries</dc:title>
  <dc:creator>Kateřina Hrušková</dc:creator>
  <cp:lastModifiedBy>Kateřina Hrušková</cp:lastModifiedBy>
  <cp:revision>2</cp:revision>
  <dcterms:modified xsi:type="dcterms:W3CDTF">2024-05-16T23:03:20Z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0x010100A3C93C821D5ECC49AE5F7451E332A958</vt:lpwstr>
  </property>
</Properties>
</file>