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9D58-3C6C-4B3E-AE80-61DBB27E154B}" type="datetimeFigureOut">
              <a:rPr lang="el-GR" smtClean="0"/>
              <a:t>16/5/2024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F5A7-0114-488C-A187-B2A13BE68A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604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9D58-3C6C-4B3E-AE80-61DBB27E154B}" type="datetimeFigureOut">
              <a:rPr lang="el-GR" smtClean="0"/>
              <a:t>16/5/2024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F5A7-0114-488C-A187-B2A13BE68A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755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9D58-3C6C-4B3E-AE80-61DBB27E154B}" type="datetimeFigureOut">
              <a:rPr lang="el-GR" smtClean="0"/>
              <a:t>16/5/2024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F5A7-0114-488C-A187-B2A13BE68A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042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9D58-3C6C-4B3E-AE80-61DBB27E154B}" type="datetimeFigureOut">
              <a:rPr lang="el-GR" smtClean="0"/>
              <a:t>16/5/2024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F5A7-0114-488C-A187-B2A13BE68A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71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9D58-3C6C-4B3E-AE80-61DBB27E154B}" type="datetimeFigureOut">
              <a:rPr lang="el-GR" smtClean="0"/>
              <a:t>16/5/2024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F5A7-0114-488C-A187-B2A13BE68A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867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9D58-3C6C-4B3E-AE80-61DBB27E154B}" type="datetimeFigureOut">
              <a:rPr lang="el-GR" smtClean="0"/>
              <a:t>16/5/2024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F5A7-0114-488C-A187-B2A13BE68A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005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9D58-3C6C-4B3E-AE80-61DBB27E154B}" type="datetimeFigureOut">
              <a:rPr lang="el-GR" smtClean="0"/>
              <a:t>16/5/2024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F5A7-0114-488C-A187-B2A13BE68A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766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9D58-3C6C-4B3E-AE80-61DBB27E154B}" type="datetimeFigureOut">
              <a:rPr lang="el-GR" smtClean="0"/>
              <a:t>16/5/2024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F5A7-0114-488C-A187-B2A13BE68A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293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9D58-3C6C-4B3E-AE80-61DBB27E154B}" type="datetimeFigureOut">
              <a:rPr lang="el-GR" smtClean="0"/>
              <a:t>16/5/2024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F5A7-0114-488C-A187-B2A13BE68A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502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9D58-3C6C-4B3E-AE80-61DBB27E154B}" type="datetimeFigureOut">
              <a:rPr lang="el-GR" smtClean="0"/>
              <a:t>16/5/2024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F5A7-0114-488C-A187-B2A13BE68A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276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9D58-3C6C-4B3E-AE80-61DBB27E154B}" type="datetimeFigureOut">
              <a:rPr lang="el-GR" smtClean="0"/>
              <a:t>16/5/2024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DF5A7-0114-488C-A187-B2A13BE68A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078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69D58-3C6C-4B3E-AE80-61DBB27E154B}" type="datetimeFigureOut">
              <a:rPr lang="el-GR" smtClean="0"/>
              <a:t>16/5/2024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DF5A7-0114-488C-A187-B2A13BE68A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942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 r="14514"/>
          <a:stretch/>
        </p:blipFill>
        <p:spPr bwMode="auto">
          <a:xfrm>
            <a:off x="5076056" y="3598411"/>
            <a:ext cx="4461136" cy="329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528" y="1340768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Postgraduate education among countries:</a:t>
            </a:r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Finland, Greece &amp; Czech </a:t>
            </a:r>
            <a:endParaRPr lang="el-G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527" y="4398317"/>
            <a:ext cx="3698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Juvonen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Wilppu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Miteloudis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Garyfallos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Pekkala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Salla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Sampazioti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Dimitra,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Lefa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Eva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75841"/>
            <a:ext cx="786045" cy="78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2089"/>
            <a:ext cx="1482247" cy="77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5"/>
          <a:stretch/>
        </p:blipFill>
        <p:spPr bwMode="auto">
          <a:xfrm>
            <a:off x="4309422" y="210298"/>
            <a:ext cx="975810" cy="85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35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Πεντάγωνο 4"/>
          <p:cNvSpPr/>
          <p:nvPr/>
        </p:nvSpPr>
        <p:spPr>
          <a:xfrm>
            <a:off x="-108520" y="260648"/>
            <a:ext cx="5616624" cy="720080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819831"/>
              </p:ext>
            </p:extLst>
          </p:nvPr>
        </p:nvGraphicFramePr>
        <p:xfrm>
          <a:off x="628664" y="1340768"/>
          <a:ext cx="7758608" cy="5133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072"/>
                <a:gridCol w="2218539"/>
                <a:gridCol w="1653413"/>
                <a:gridCol w="2319584"/>
              </a:tblGrid>
              <a:tr h="38713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FINLAND</a:t>
                      </a:r>
                      <a:endParaRPr lang="el-G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GREECE</a:t>
                      </a:r>
                      <a:endParaRPr lang="el-G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CZECH</a:t>
                      </a:r>
                      <a:endParaRPr lang="el-G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5458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Duration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Master of </a:t>
                      </a:r>
                      <a:r>
                        <a:rPr lang="en-US" sz="1400" i="1" u="sng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healtcare</a:t>
                      </a:r>
                      <a:r>
                        <a:rPr lang="en-US" sz="140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years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credits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part time studies​</a:t>
                      </a:r>
                    </a:p>
                    <a:p>
                      <a:pPr algn="ctr"/>
                      <a:r>
                        <a:rPr lang="en-US" sz="1400" b="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Master of physiotherapy and healthcare sciences</a:t>
                      </a:r>
                      <a:r>
                        <a:rPr lang="en-US" sz="1400" b="0" i="1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years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credits</a:t>
                      </a:r>
                      <a:r>
                        <a:rPr lang="en-US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full time studies​</a:t>
                      </a:r>
                      <a:endParaRPr lang="el-G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Advanced</a:t>
                      </a:r>
                      <a:r>
                        <a:rPr lang="en-US" sz="1400" i="1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physiotherapy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  or 3 years 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depending on how many courses you have in each semester</a:t>
                      </a:r>
                      <a:endParaRPr lang="el-G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Applied physiotherapy</a:t>
                      </a:r>
                      <a:r>
                        <a:rPr lang="en-US" sz="1400" i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years</a:t>
                      </a:r>
                      <a:endParaRPr lang="en-US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 universities in Czech Republic offer part time studies,  credits differ​</a:t>
                      </a:r>
                      <a:endParaRPr lang="el-G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713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Both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 of charge</a:t>
                      </a:r>
                      <a:endParaRPr lang="el-G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Costs</a:t>
                      </a:r>
                      <a:endParaRPr lang="el-G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 until</a:t>
                      </a:r>
                      <a:r>
                        <a:rPr lang="en-US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years old</a:t>
                      </a:r>
                      <a:endParaRPr lang="el-G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4095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Requirements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getting in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Both</a:t>
                      </a:r>
                      <a:r>
                        <a:rPr lang="en-US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have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entrance exam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Master of healthcare you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need 2 years of work experience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after the bachelor’s degree​</a:t>
                      </a:r>
                      <a:endParaRPr lang="el-G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ntrance exam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 do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need any experience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 can go right after the Bachelors degree</a:t>
                      </a:r>
                    </a:p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Entrance</a:t>
                      </a:r>
                      <a:r>
                        <a:rPr lang="en-US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 do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need any experience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You can go right after the Bachelors degree</a:t>
                      </a:r>
                      <a:endParaRPr lang="el-G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365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Content of studies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Both can be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 or specialized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through your own choice of courses.</a:t>
                      </a:r>
                      <a:endParaRPr lang="el-G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</a:t>
                      </a:r>
                      <a:endParaRPr lang="el-G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</a:t>
                      </a:r>
                      <a:endParaRPr lang="el-G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560" y="404664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Master’s Degree/ Program</a:t>
            </a:r>
            <a:endParaRPr lang="el-G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9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994090"/>
              </p:ext>
            </p:extLst>
          </p:nvPr>
        </p:nvGraphicFramePr>
        <p:xfrm>
          <a:off x="683568" y="1340768"/>
          <a:ext cx="7632848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840"/>
                <a:gridCol w="1704528"/>
                <a:gridCol w="1512168"/>
                <a:gridCol w="2808312"/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FINLAND</a:t>
                      </a:r>
                      <a:endParaRPr lang="el-G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GREECE</a:t>
                      </a:r>
                      <a:endParaRPr lang="el-G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CZECH</a:t>
                      </a:r>
                      <a:endParaRPr lang="el-G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Duration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Doctor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healthcare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sciences</a:t>
                      </a:r>
                      <a:r>
                        <a:rPr lang="en-US" sz="1400" dirty="0" smtClean="0"/>
                        <a:t> :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years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45-60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credits</a:t>
                      </a:r>
                      <a:r>
                        <a:rPr lang="en-US" sz="1400" dirty="0" smtClean="0"/>
                        <a:t> ,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studying</a:t>
                      </a:r>
                      <a:endParaRPr lang="el-G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u="sng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en-US" sz="1400" b="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D. of University of Thessaly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years</a:t>
                      </a:r>
                      <a:endParaRPr lang="el-G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Kinesiology and rehabilitation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years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 can also do it part time and in English on the 2nd faculty of medicine​</a:t>
                      </a:r>
                      <a:endParaRPr lang="el-G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 of charge</a:t>
                      </a:r>
                      <a:endParaRPr lang="el-G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 of charge</a:t>
                      </a:r>
                      <a:endParaRPr lang="el-G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 of charge</a:t>
                      </a:r>
                      <a:endParaRPr lang="el-G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Requirements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getting in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 have to apply and know the theme of the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doctoral thesis</a:t>
                      </a:r>
                      <a:endParaRPr lang="el-G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Teaching experience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being research active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complete your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doctoral thesis</a:t>
                      </a:r>
                      <a:endParaRPr lang="el-G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Writing a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dissertation thesis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which you have to present in front of comity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knowledge about </a:t>
                      </a:r>
                      <a:r>
                        <a:rPr lang="en-US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kinesikinesiology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rehabilitation</a:t>
                      </a:r>
                      <a:endParaRPr lang="en-US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Previous activity in physiotherapy field</a:t>
                      </a:r>
                      <a:endParaRPr lang="el-G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Content of studies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specialized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through your own choice of doctoral thesis</a:t>
                      </a:r>
                      <a:endParaRPr lang="el-G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General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or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specialized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through your own choice of doctoral thesis</a:t>
                      </a:r>
                      <a:endParaRPr kumimoji="0" lang="el-GR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specialized</a:t>
                      </a:r>
                      <a:endParaRPr lang="el-G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Πεντάγωνο 3"/>
          <p:cNvSpPr/>
          <p:nvPr/>
        </p:nvSpPr>
        <p:spPr>
          <a:xfrm>
            <a:off x="-108520" y="260648"/>
            <a:ext cx="5616624" cy="720080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755576" y="395662"/>
            <a:ext cx="3956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 Degree/ Program</a:t>
            </a:r>
            <a:endParaRPr lang="el-G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-324544" y="2833507"/>
            <a:ext cx="10297144" cy="10275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1187624" y="3054889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l-G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r="4463"/>
          <a:stretch/>
        </p:blipFill>
        <p:spPr bwMode="auto">
          <a:xfrm>
            <a:off x="323525" y="786379"/>
            <a:ext cx="3063241" cy="222533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74039"/>
            <a:ext cx="3096344" cy="225001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5" b="38404"/>
          <a:stretch/>
        </p:blipFill>
        <p:spPr bwMode="auto">
          <a:xfrm>
            <a:off x="354016" y="3653360"/>
            <a:ext cx="3032750" cy="299772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36208"/>
            <a:ext cx="3049061" cy="290301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53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333</Words>
  <Application>Microsoft Office PowerPoint</Application>
  <PresentationFormat>Προβολή στην οθόνη (4:3)</PresentationFormat>
  <Paragraphs>52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</dc:creator>
  <cp:lastModifiedBy>Dimi</cp:lastModifiedBy>
  <cp:revision>17</cp:revision>
  <dcterms:created xsi:type="dcterms:W3CDTF">2024-05-16T15:54:48Z</dcterms:created>
  <dcterms:modified xsi:type="dcterms:W3CDTF">2024-05-16T19:01:53Z</dcterms:modified>
</cp:coreProperties>
</file>