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0" r:id="rId1"/>
  </p:sldMasterIdLst>
  <p:notesMasterIdLst>
    <p:notesMasterId r:id="rId22"/>
  </p:notesMasterIdLst>
  <p:sldIdLst>
    <p:sldId id="256" r:id="rId2"/>
    <p:sldId id="271" r:id="rId3"/>
    <p:sldId id="277" r:id="rId4"/>
    <p:sldId id="260" r:id="rId5"/>
    <p:sldId id="259" r:id="rId6"/>
    <p:sldId id="268" r:id="rId7"/>
    <p:sldId id="269" r:id="rId8"/>
    <p:sldId id="262" r:id="rId9"/>
    <p:sldId id="267" r:id="rId10"/>
    <p:sldId id="258" r:id="rId11"/>
    <p:sldId id="261" r:id="rId12"/>
    <p:sldId id="265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B7786-A124-CC58-D95B-F3E3EB7D54CF}" name="Michaela Schramlová" initials="MS" userId="S::17600915@cuni.cz::777a88f3-7161-4515-abd3-caf7117f24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/>
    <p:restoredTop sz="83725"/>
  </p:normalViewPr>
  <p:slideViewPr>
    <p:cSldViewPr snapToGrid="0">
      <p:cViewPr varScale="1">
        <p:scale>
          <a:sx n="81" d="100"/>
          <a:sy n="81" d="100"/>
        </p:scale>
        <p:origin x="1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96DA2-65EA-4209-A9AE-23B323E85461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5FD33F-90E2-43D5-AB96-0AFC8639E81E}">
      <dgm:prSet/>
      <dgm:spPr/>
      <dgm:t>
        <a:bodyPr/>
        <a:lstStyle/>
        <a:p>
          <a:r>
            <a:rPr lang="cs-CZ" dirty="0" err="1"/>
            <a:t>Desriptive</a:t>
          </a:r>
          <a:r>
            <a:rPr lang="cs-CZ" dirty="0"/>
            <a:t>, </a:t>
          </a:r>
          <a:r>
            <a:rPr lang="cs-CZ" dirty="0" err="1"/>
            <a:t>cross-sectinal</a:t>
          </a:r>
          <a:r>
            <a:rPr lang="cs-CZ" dirty="0"/>
            <a:t> study, 3/2021 (</a:t>
          </a:r>
          <a:r>
            <a:rPr lang="cs-CZ" dirty="0" err="1"/>
            <a:t>summer</a:t>
          </a:r>
          <a:r>
            <a:rPr lang="cs-CZ" dirty="0"/>
            <a:t> </a:t>
          </a:r>
          <a:r>
            <a:rPr lang="cs-CZ" dirty="0" err="1"/>
            <a:t>semester</a:t>
          </a:r>
          <a:r>
            <a:rPr lang="cs-CZ" dirty="0"/>
            <a:t>) </a:t>
          </a:r>
          <a:endParaRPr lang="en-US" dirty="0"/>
        </a:p>
      </dgm:t>
    </dgm:pt>
    <dgm:pt modelId="{7D6E4F38-C015-4F79-AD21-30DA01493D52}" type="parTrans" cxnId="{951112F4-3284-4407-8D90-4626BCBCC718}">
      <dgm:prSet/>
      <dgm:spPr/>
      <dgm:t>
        <a:bodyPr/>
        <a:lstStyle/>
        <a:p>
          <a:endParaRPr lang="en-US"/>
        </a:p>
      </dgm:t>
    </dgm:pt>
    <dgm:pt modelId="{E23695D9-8D86-4269-A4D6-B128E4FBEB81}" type="sibTrans" cxnId="{951112F4-3284-4407-8D90-4626BCBCC718}">
      <dgm:prSet/>
      <dgm:spPr/>
      <dgm:t>
        <a:bodyPr/>
        <a:lstStyle/>
        <a:p>
          <a:endParaRPr lang="en-US"/>
        </a:p>
      </dgm:t>
    </dgm:pt>
    <dgm:pt modelId="{48482A24-7BED-42EB-B938-885AA9E15732}">
      <dgm:prSet/>
      <dgm:spPr/>
      <dgm:t>
        <a:bodyPr/>
        <a:lstStyle/>
        <a:p>
          <a:r>
            <a:rPr lang="en-GB" b="1"/>
            <a:t>3 universities:</a:t>
          </a:r>
          <a:endParaRPr lang="en-US"/>
        </a:p>
      </dgm:t>
    </dgm:pt>
    <dgm:pt modelId="{DA4A14C7-0707-407D-942B-FC4BD1C13087}" type="parTrans" cxnId="{6B247FCD-F780-462C-B8BC-2FE76394675E}">
      <dgm:prSet/>
      <dgm:spPr/>
      <dgm:t>
        <a:bodyPr/>
        <a:lstStyle/>
        <a:p>
          <a:endParaRPr lang="en-US"/>
        </a:p>
      </dgm:t>
    </dgm:pt>
    <dgm:pt modelId="{5E22F307-B808-4A21-840B-68997B9979BD}" type="sibTrans" cxnId="{6B247FCD-F780-462C-B8BC-2FE76394675E}">
      <dgm:prSet/>
      <dgm:spPr/>
      <dgm:t>
        <a:bodyPr/>
        <a:lstStyle/>
        <a:p>
          <a:endParaRPr lang="en-US"/>
        </a:p>
      </dgm:t>
    </dgm:pt>
    <dgm:pt modelId="{F6F5E1CB-10CC-4CAB-9726-74241744EF7A}">
      <dgm:prSet/>
      <dgm:spPr/>
      <dgm:t>
        <a:bodyPr/>
        <a:lstStyle/>
        <a:p>
          <a:r>
            <a:rPr lang="en-GB"/>
            <a:t>Savonia University of Applied Sciences, Kuopio -&gt; Marja Aijo </a:t>
          </a:r>
          <a:endParaRPr lang="en-US"/>
        </a:p>
      </dgm:t>
    </dgm:pt>
    <dgm:pt modelId="{B9C913D1-B08A-4EAE-B917-9730B1E6E162}" type="parTrans" cxnId="{6F9BEA16-2E80-4813-A5AE-AF98656CB446}">
      <dgm:prSet/>
      <dgm:spPr/>
      <dgm:t>
        <a:bodyPr/>
        <a:lstStyle/>
        <a:p>
          <a:endParaRPr lang="en-US"/>
        </a:p>
      </dgm:t>
    </dgm:pt>
    <dgm:pt modelId="{6A164721-B590-4F3F-97DB-DBBF45B9BCD9}" type="sibTrans" cxnId="{6F9BEA16-2E80-4813-A5AE-AF98656CB446}">
      <dgm:prSet/>
      <dgm:spPr/>
      <dgm:t>
        <a:bodyPr/>
        <a:lstStyle/>
        <a:p>
          <a:endParaRPr lang="en-US"/>
        </a:p>
      </dgm:t>
    </dgm:pt>
    <dgm:pt modelId="{EE4F8122-D99B-4B22-8D55-13957AAF0EE6}">
      <dgm:prSet/>
      <dgm:spPr/>
      <dgm:t>
        <a:bodyPr/>
        <a:lstStyle/>
        <a:p>
          <a:r>
            <a:rPr lang="en-GB" dirty="0"/>
            <a:t>University of Milan -&gt; Johanna </a:t>
          </a:r>
          <a:r>
            <a:rPr lang="en-GB" dirty="0" err="1"/>
            <a:t>Jonsdottir</a:t>
          </a:r>
          <a:r>
            <a:rPr lang="en-GB" dirty="0"/>
            <a:t> </a:t>
          </a:r>
          <a:endParaRPr lang="en-US" dirty="0"/>
        </a:p>
      </dgm:t>
    </dgm:pt>
    <dgm:pt modelId="{A2CE8468-C328-4FE9-81B2-8EFA7D92BED5}" type="parTrans" cxnId="{C608375B-A288-4C04-A36F-F0176A322CF1}">
      <dgm:prSet/>
      <dgm:spPr/>
      <dgm:t>
        <a:bodyPr/>
        <a:lstStyle/>
        <a:p>
          <a:endParaRPr lang="en-US"/>
        </a:p>
      </dgm:t>
    </dgm:pt>
    <dgm:pt modelId="{E231EDAA-1D9A-4326-89AF-9D96DC23CD91}" type="sibTrans" cxnId="{C608375B-A288-4C04-A36F-F0176A322CF1}">
      <dgm:prSet/>
      <dgm:spPr/>
      <dgm:t>
        <a:bodyPr/>
        <a:lstStyle/>
        <a:p>
          <a:endParaRPr lang="en-US"/>
        </a:p>
      </dgm:t>
    </dgm:pt>
    <dgm:pt modelId="{726AD653-62C2-4D8D-A993-70C42CBB64B1}">
      <dgm:prSet/>
      <dgm:spPr/>
      <dgm:t>
        <a:bodyPr/>
        <a:lstStyle/>
        <a:p>
          <a:r>
            <a:rPr lang="en-GB"/>
            <a:t>Charles University -&gt; Kamila Řasová </a:t>
          </a:r>
          <a:endParaRPr lang="en-US"/>
        </a:p>
      </dgm:t>
    </dgm:pt>
    <dgm:pt modelId="{5EC02711-C7D4-4F79-8614-76812A490E7D}" type="parTrans" cxnId="{D6D6EBB2-B616-4EA7-964B-D5660CC6CAC9}">
      <dgm:prSet/>
      <dgm:spPr/>
      <dgm:t>
        <a:bodyPr/>
        <a:lstStyle/>
        <a:p>
          <a:endParaRPr lang="en-US"/>
        </a:p>
      </dgm:t>
    </dgm:pt>
    <dgm:pt modelId="{1A6CA817-8ABE-4FFE-A954-6A95390CE11F}" type="sibTrans" cxnId="{D6D6EBB2-B616-4EA7-964B-D5660CC6CAC9}">
      <dgm:prSet/>
      <dgm:spPr/>
      <dgm:t>
        <a:bodyPr/>
        <a:lstStyle/>
        <a:p>
          <a:endParaRPr lang="en-US"/>
        </a:p>
      </dgm:t>
    </dgm:pt>
    <dgm:pt modelId="{80177851-9BC8-4812-9B99-2ACE2887402B}">
      <dgm:prSet/>
      <dgm:spPr/>
      <dgm:t>
        <a:bodyPr/>
        <a:lstStyle/>
        <a:p>
          <a:r>
            <a:rPr lang="en-GB" b="1" dirty="0"/>
            <a:t>Comprehensively describe and compare the physiotherapy students and educational systems </a:t>
          </a:r>
          <a:endParaRPr lang="en-US" dirty="0"/>
        </a:p>
      </dgm:t>
    </dgm:pt>
    <dgm:pt modelId="{47D6F3CE-69EE-48E9-94A2-4B68D3D3F55E}" type="parTrans" cxnId="{9D30715D-B045-4555-B0A3-65CDE1BA2976}">
      <dgm:prSet/>
      <dgm:spPr/>
      <dgm:t>
        <a:bodyPr/>
        <a:lstStyle/>
        <a:p>
          <a:endParaRPr lang="en-US"/>
        </a:p>
      </dgm:t>
    </dgm:pt>
    <dgm:pt modelId="{8E234C34-FA79-4C54-95EA-2D4CE12C6768}" type="sibTrans" cxnId="{9D30715D-B045-4555-B0A3-65CDE1BA2976}">
      <dgm:prSet/>
      <dgm:spPr/>
      <dgm:t>
        <a:bodyPr/>
        <a:lstStyle/>
        <a:p>
          <a:endParaRPr lang="en-US"/>
        </a:p>
      </dgm:t>
    </dgm:pt>
    <dgm:pt modelId="{5B00653D-66AB-4E43-8F96-BC9638094086}">
      <dgm:prSet/>
      <dgm:spPr/>
      <dgm:t>
        <a:bodyPr/>
        <a:lstStyle/>
        <a:p>
          <a:r>
            <a:rPr lang="en-GB" b="1"/>
            <a:t>-&gt; Create the questionnaires, in English</a:t>
          </a:r>
          <a:endParaRPr lang="en-US"/>
        </a:p>
      </dgm:t>
    </dgm:pt>
    <dgm:pt modelId="{637C92BC-8D75-4C87-838C-A62A333B2B8A}" type="parTrans" cxnId="{345FAE5B-D260-4962-90EA-0A21EB334B44}">
      <dgm:prSet/>
      <dgm:spPr/>
      <dgm:t>
        <a:bodyPr/>
        <a:lstStyle/>
        <a:p>
          <a:endParaRPr lang="en-US"/>
        </a:p>
      </dgm:t>
    </dgm:pt>
    <dgm:pt modelId="{28B80535-2F03-47C2-80EA-99F1769768AB}" type="sibTrans" cxnId="{345FAE5B-D260-4962-90EA-0A21EB334B44}">
      <dgm:prSet/>
      <dgm:spPr/>
      <dgm:t>
        <a:bodyPr/>
        <a:lstStyle/>
        <a:p>
          <a:endParaRPr lang="en-US"/>
        </a:p>
      </dgm:t>
    </dgm:pt>
    <dgm:pt modelId="{0C26FF1D-A00A-4B40-AED5-20D918F1140E}">
      <dgm:prSet/>
      <dgm:spPr/>
      <dgm:t>
        <a:bodyPr/>
        <a:lstStyle/>
        <a:p>
          <a:r>
            <a:rPr lang="en-GB" b="1"/>
            <a:t>For students (1</a:t>
          </a:r>
          <a:r>
            <a:rPr lang="en-GB" b="1" baseline="30000"/>
            <a:t>st</a:t>
          </a:r>
          <a:r>
            <a:rPr lang="en-GB" b="1"/>
            <a:t>-3</a:t>
          </a:r>
          <a:r>
            <a:rPr lang="en-GB" b="1" baseline="30000"/>
            <a:t>rd</a:t>
          </a:r>
          <a:r>
            <a:rPr lang="en-GB" b="1"/>
            <a:t> year of bachelor degree programme) </a:t>
          </a:r>
          <a:r>
            <a:rPr lang="en-GB"/>
            <a:t>-&gt; online (QoL, QoE) – online via SURVIO.cz</a:t>
          </a:r>
          <a:endParaRPr lang="en-US"/>
        </a:p>
      </dgm:t>
    </dgm:pt>
    <dgm:pt modelId="{D143EA0B-9629-40D8-AEEB-067A6F723E4A}" type="parTrans" cxnId="{86BC0234-8F56-4FF8-B4EC-7B457848B860}">
      <dgm:prSet/>
      <dgm:spPr/>
      <dgm:t>
        <a:bodyPr/>
        <a:lstStyle/>
        <a:p>
          <a:endParaRPr lang="en-US"/>
        </a:p>
      </dgm:t>
    </dgm:pt>
    <dgm:pt modelId="{C07B0B23-6673-421B-84F5-8CB9CABAAD37}" type="sibTrans" cxnId="{86BC0234-8F56-4FF8-B4EC-7B457848B860}">
      <dgm:prSet/>
      <dgm:spPr/>
      <dgm:t>
        <a:bodyPr/>
        <a:lstStyle/>
        <a:p>
          <a:endParaRPr lang="en-US"/>
        </a:p>
      </dgm:t>
    </dgm:pt>
    <dgm:pt modelId="{40E962B8-32C3-4D89-A6BD-234CEF1CEEE4}">
      <dgm:prSet/>
      <dgm:spPr/>
      <dgm:t>
        <a:bodyPr/>
        <a:lstStyle/>
        <a:p>
          <a:r>
            <a:rPr lang="en-GB" b="1"/>
            <a:t>For guarantors </a:t>
          </a:r>
          <a:r>
            <a:rPr lang="en-GB"/>
            <a:t>(basic information about university/faculty and students, teaching of specific physiotherapy methods) – Word document</a:t>
          </a:r>
          <a:endParaRPr lang="en-US"/>
        </a:p>
      </dgm:t>
    </dgm:pt>
    <dgm:pt modelId="{BD73830F-EB2F-4E67-B676-8C4D42EF3BC0}" type="parTrans" cxnId="{26764DEE-9945-4EB3-A6D8-88CBBE5EA783}">
      <dgm:prSet/>
      <dgm:spPr/>
      <dgm:t>
        <a:bodyPr/>
        <a:lstStyle/>
        <a:p>
          <a:endParaRPr lang="en-US"/>
        </a:p>
      </dgm:t>
    </dgm:pt>
    <dgm:pt modelId="{E2658B9A-CD47-4720-859A-4F798D93F5C3}" type="sibTrans" cxnId="{26764DEE-9945-4EB3-A6D8-88CBBE5EA783}">
      <dgm:prSet/>
      <dgm:spPr/>
      <dgm:t>
        <a:bodyPr/>
        <a:lstStyle/>
        <a:p>
          <a:endParaRPr lang="en-US"/>
        </a:p>
      </dgm:t>
    </dgm:pt>
    <dgm:pt modelId="{CAA89E08-B24A-0946-99F6-7FD69CC70CE8}" type="pres">
      <dgm:prSet presAssocID="{90196DA2-65EA-4209-A9AE-23B323E85461}" presName="linear" presStyleCnt="0">
        <dgm:presLayoutVars>
          <dgm:dir/>
          <dgm:animLvl val="lvl"/>
          <dgm:resizeHandles val="exact"/>
        </dgm:presLayoutVars>
      </dgm:prSet>
      <dgm:spPr/>
    </dgm:pt>
    <dgm:pt modelId="{BC6C5B4A-E213-5B4B-93C8-A56274C129E1}" type="pres">
      <dgm:prSet presAssocID="{3D5FD33F-90E2-43D5-AB96-0AFC8639E81E}" presName="parentLin" presStyleCnt="0"/>
      <dgm:spPr/>
    </dgm:pt>
    <dgm:pt modelId="{C1B95F29-C0DD-7F4E-B1CF-54D9FC7143A0}" type="pres">
      <dgm:prSet presAssocID="{3D5FD33F-90E2-43D5-AB96-0AFC8639E81E}" presName="parentLeftMargin" presStyleLbl="node1" presStyleIdx="0" presStyleCnt="4"/>
      <dgm:spPr/>
    </dgm:pt>
    <dgm:pt modelId="{37F76935-3B6A-F444-A652-497287AAF920}" type="pres">
      <dgm:prSet presAssocID="{3D5FD33F-90E2-43D5-AB96-0AFC8639E8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19D020D-C8E8-4C49-AFAB-83BBB473E7F7}" type="pres">
      <dgm:prSet presAssocID="{3D5FD33F-90E2-43D5-AB96-0AFC8639E81E}" presName="negativeSpace" presStyleCnt="0"/>
      <dgm:spPr/>
    </dgm:pt>
    <dgm:pt modelId="{55CA78CE-F844-0346-B37D-25EECCBC6E7A}" type="pres">
      <dgm:prSet presAssocID="{3D5FD33F-90E2-43D5-AB96-0AFC8639E81E}" presName="childText" presStyleLbl="conFgAcc1" presStyleIdx="0" presStyleCnt="4">
        <dgm:presLayoutVars>
          <dgm:bulletEnabled val="1"/>
        </dgm:presLayoutVars>
      </dgm:prSet>
      <dgm:spPr/>
    </dgm:pt>
    <dgm:pt modelId="{AA7E9BA4-50AD-EA42-8E93-CF671EA26584}" type="pres">
      <dgm:prSet presAssocID="{E23695D9-8D86-4269-A4D6-B128E4FBEB81}" presName="spaceBetweenRectangles" presStyleCnt="0"/>
      <dgm:spPr/>
    </dgm:pt>
    <dgm:pt modelId="{D0F96D2A-46FB-AF4C-9986-9926D696DAAF}" type="pres">
      <dgm:prSet presAssocID="{48482A24-7BED-42EB-B938-885AA9E15732}" presName="parentLin" presStyleCnt="0"/>
      <dgm:spPr/>
    </dgm:pt>
    <dgm:pt modelId="{C9959593-70FC-1545-8E2B-D4F6B52DC402}" type="pres">
      <dgm:prSet presAssocID="{48482A24-7BED-42EB-B938-885AA9E15732}" presName="parentLeftMargin" presStyleLbl="node1" presStyleIdx="0" presStyleCnt="4"/>
      <dgm:spPr/>
    </dgm:pt>
    <dgm:pt modelId="{AA883254-3981-474E-98E2-BE97FDBA669F}" type="pres">
      <dgm:prSet presAssocID="{48482A24-7BED-42EB-B938-885AA9E157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E9C225-BDAE-5249-B94D-F270620EA7CF}" type="pres">
      <dgm:prSet presAssocID="{48482A24-7BED-42EB-B938-885AA9E15732}" presName="negativeSpace" presStyleCnt="0"/>
      <dgm:spPr/>
    </dgm:pt>
    <dgm:pt modelId="{0CDEDF7E-A239-0342-B1DC-F205C7172E41}" type="pres">
      <dgm:prSet presAssocID="{48482A24-7BED-42EB-B938-885AA9E15732}" presName="childText" presStyleLbl="conFgAcc1" presStyleIdx="1" presStyleCnt="4">
        <dgm:presLayoutVars>
          <dgm:bulletEnabled val="1"/>
        </dgm:presLayoutVars>
      </dgm:prSet>
      <dgm:spPr/>
    </dgm:pt>
    <dgm:pt modelId="{6FA1A603-8AC3-7146-9BF8-5CF85746382B}" type="pres">
      <dgm:prSet presAssocID="{5E22F307-B808-4A21-840B-68997B9979BD}" presName="spaceBetweenRectangles" presStyleCnt="0"/>
      <dgm:spPr/>
    </dgm:pt>
    <dgm:pt modelId="{2B1B75CB-D863-5441-BCA0-B8465A57FB41}" type="pres">
      <dgm:prSet presAssocID="{80177851-9BC8-4812-9B99-2ACE2887402B}" presName="parentLin" presStyleCnt="0"/>
      <dgm:spPr/>
    </dgm:pt>
    <dgm:pt modelId="{432DE81C-8266-F94B-B516-41EACDB21D0B}" type="pres">
      <dgm:prSet presAssocID="{80177851-9BC8-4812-9B99-2ACE2887402B}" presName="parentLeftMargin" presStyleLbl="node1" presStyleIdx="1" presStyleCnt="4"/>
      <dgm:spPr/>
    </dgm:pt>
    <dgm:pt modelId="{B6993E6B-A140-F645-83FD-768D1D110EBC}" type="pres">
      <dgm:prSet presAssocID="{80177851-9BC8-4812-9B99-2ACE288740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087BB4-4B21-364C-9C18-EF26546E77B4}" type="pres">
      <dgm:prSet presAssocID="{80177851-9BC8-4812-9B99-2ACE2887402B}" presName="negativeSpace" presStyleCnt="0"/>
      <dgm:spPr/>
    </dgm:pt>
    <dgm:pt modelId="{F1009A43-949B-D240-A1F2-EEDAB2F4BB57}" type="pres">
      <dgm:prSet presAssocID="{80177851-9BC8-4812-9B99-2ACE2887402B}" presName="childText" presStyleLbl="conFgAcc1" presStyleIdx="2" presStyleCnt="4">
        <dgm:presLayoutVars>
          <dgm:bulletEnabled val="1"/>
        </dgm:presLayoutVars>
      </dgm:prSet>
      <dgm:spPr/>
    </dgm:pt>
    <dgm:pt modelId="{3AB0C363-5890-6C4B-AE04-5CCF2405DC7B}" type="pres">
      <dgm:prSet presAssocID="{8E234C34-FA79-4C54-95EA-2D4CE12C6768}" presName="spaceBetweenRectangles" presStyleCnt="0"/>
      <dgm:spPr/>
    </dgm:pt>
    <dgm:pt modelId="{8931A388-6070-1542-967E-73C80EC904AF}" type="pres">
      <dgm:prSet presAssocID="{5B00653D-66AB-4E43-8F96-BC9638094086}" presName="parentLin" presStyleCnt="0"/>
      <dgm:spPr/>
    </dgm:pt>
    <dgm:pt modelId="{FEBF4F08-5696-EB4A-A07D-E5D165573F10}" type="pres">
      <dgm:prSet presAssocID="{5B00653D-66AB-4E43-8F96-BC9638094086}" presName="parentLeftMargin" presStyleLbl="node1" presStyleIdx="2" presStyleCnt="4"/>
      <dgm:spPr/>
    </dgm:pt>
    <dgm:pt modelId="{9548208E-C76C-4F4A-B230-F3BB7D17340D}" type="pres">
      <dgm:prSet presAssocID="{5B00653D-66AB-4E43-8F96-BC963809408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D8BDB18-7648-374A-A605-6198B7554BA7}" type="pres">
      <dgm:prSet presAssocID="{5B00653D-66AB-4E43-8F96-BC9638094086}" presName="negativeSpace" presStyleCnt="0"/>
      <dgm:spPr/>
    </dgm:pt>
    <dgm:pt modelId="{741A1BE9-AA76-F14C-9546-D98726223AA3}" type="pres">
      <dgm:prSet presAssocID="{5B00653D-66AB-4E43-8F96-BC963809408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9BEA16-2E80-4813-A5AE-AF98656CB446}" srcId="{48482A24-7BED-42EB-B938-885AA9E15732}" destId="{F6F5E1CB-10CC-4CAB-9726-74241744EF7A}" srcOrd="0" destOrd="0" parTransId="{B9C913D1-B08A-4EAE-B917-9730B1E6E162}" sibTransId="{6A164721-B590-4F3F-97DB-DBBF45B9BCD9}"/>
    <dgm:cxn modelId="{0E42351C-940D-754F-A291-11ED245F80DE}" type="presOf" srcId="{F6F5E1CB-10CC-4CAB-9726-74241744EF7A}" destId="{0CDEDF7E-A239-0342-B1DC-F205C7172E41}" srcOrd="0" destOrd="0" presId="urn:microsoft.com/office/officeart/2005/8/layout/list1"/>
    <dgm:cxn modelId="{86BC0234-8F56-4FF8-B4EC-7B457848B860}" srcId="{5B00653D-66AB-4E43-8F96-BC9638094086}" destId="{0C26FF1D-A00A-4B40-AED5-20D918F1140E}" srcOrd="0" destOrd="0" parTransId="{D143EA0B-9629-40D8-AEEB-067A6F723E4A}" sibTransId="{C07B0B23-6673-421B-84F5-8CB9CABAAD37}"/>
    <dgm:cxn modelId="{EBD13742-334E-A94A-8536-83ECE86DBF6C}" type="presOf" srcId="{3D5FD33F-90E2-43D5-AB96-0AFC8639E81E}" destId="{37F76935-3B6A-F444-A652-497287AAF920}" srcOrd="1" destOrd="0" presId="urn:microsoft.com/office/officeart/2005/8/layout/list1"/>
    <dgm:cxn modelId="{DF67464D-530B-334B-9ED8-BB6D5F61C46D}" type="presOf" srcId="{0C26FF1D-A00A-4B40-AED5-20D918F1140E}" destId="{741A1BE9-AA76-F14C-9546-D98726223AA3}" srcOrd="0" destOrd="0" presId="urn:microsoft.com/office/officeart/2005/8/layout/list1"/>
    <dgm:cxn modelId="{E2FED25A-8771-894B-B844-27B68331DE4C}" type="presOf" srcId="{48482A24-7BED-42EB-B938-885AA9E15732}" destId="{AA883254-3981-474E-98E2-BE97FDBA669F}" srcOrd="1" destOrd="0" presId="urn:microsoft.com/office/officeart/2005/8/layout/list1"/>
    <dgm:cxn modelId="{C608375B-A288-4C04-A36F-F0176A322CF1}" srcId="{48482A24-7BED-42EB-B938-885AA9E15732}" destId="{EE4F8122-D99B-4B22-8D55-13957AAF0EE6}" srcOrd="1" destOrd="0" parTransId="{A2CE8468-C328-4FE9-81B2-8EFA7D92BED5}" sibTransId="{E231EDAA-1D9A-4326-89AF-9D96DC23CD91}"/>
    <dgm:cxn modelId="{345FAE5B-D260-4962-90EA-0A21EB334B44}" srcId="{90196DA2-65EA-4209-A9AE-23B323E85461}" destId="{5B00653D-66AB-4E43-8F96-BC9638094086}" srcOrd="3" destOrd="0" parTransId="{637C92BC-8D75-4C87-838C-A62A333B2B8A}" sibTransId="{28B80535-2F03-47C2-80EA-99F1769768AB}"/>
    <dgm:cxn modelId="{9D30715D-B045-4555-B0A3-65CDE1BA2976}" srcId="{90196DA2-65EA-4209-A9AE-23B323E85461}" destId="{80177851-9BC8-4812-9B99-2ACE2887402B}" srcOrd="2" destOrd="0" parTransId="{47D6F3CE-69EE-48E9-94A2-4B68D3D3F55E}" sibTransId="{8E234C34-FA79-4C54-95EA-2D4CE12C6768}"/>
    <dgm:cxn modelId="{C6541166-3DFD-EC40-9C29-BA351CE6BA65}" type="presOf" srcId="{726AD653-62C2-4D8D-A993-70C42CBB64B1}" destId="{0CDEDF7E-A239-0342-B1DC-F205C7172E41}" srcOrd="0" destOrd="2" presId="urn:microsoft.com/office/officeart/2005/8/layout/list1"/>
    <dgm:cxn modelId="{02075A67-C66F-674E-B7BD-598C4004F780}" type="presOf" srcId="{5B00653D-66AB-4E43-8F96-BC9638094086}" destId="{FEBF4F08-5696-EB4A-A07D-E5D165573F10}" srcOrd="0" destOrd="0" presId="urn:microsoft.com/office/officeart/2005/8/layout/list1"/>
    <dgm:cxn modelId="{C6597679-3EC1-2C48-B631-B133A352217D}" type="presOf" srcId="{3D5FD33F-90E2-43D5-AB96-0AFC8639E81E}" destId="{C1B95F29-C0DD-7F4E-B1CF-54D9FC7143A0}" srcOrd="0" destOrd="0" presId="urn:microsoft.com/office/officeart/2005/8/layout/list1"/>
    <dgm:cxn modelId="{1E3FA182-2692-CC4B-B550-539E6CD61196}" type="presOf" srcId="{80177851-9BC8-4812-9B99-2ACE2887402B}" destId="{B6993E6B-A140-F645-83FD-768D1D110EBC}" srcOrd="1" destOrd="0" presId="urn:microsoft.com/office/officeart/2005/8/layout/list1"/>
    <dgm:cxn modelId="{D3C73F85-2420-7149-AF9F-7325C8EAAF7A}" type="presOf" srcId="{80177851-9BC8-4812-9B99-2ACE2887402B}" destId="{432DE81C-8266-F94B-B516-41EACDB21D0B}" srcOrd="0" destOrd="0" presId="urn:microsoft.com/office/officeart/2005/8/layout/list1"/>
    <dgm:cxn modelId="{23BD0DA2-C079-1340-9A01-51D53AA627F5}" type="presOf" srcId="{40E962B8-32C3-4D89-A6BD-234CEF1CEEE4}" destId="{741A1BE9-AA76-F14C-9546-D98726223AA3}" srcOrd="0" destOrd="1" presId="urn:microsoft.com/office/officeart/2005/8/layout/list1"/>
    <dgm:cxn modelId="{437134A2-484A-2D43-8272-52558947F1B6}" type="presOf" srcId="{48482A24-7BED-42EB-B938-885AA9E15732}" destId="{C9959593-70FC-1545-8E2B-D4F6B52DC402}" srcOrd="0" destOrd="0" presId="urn:microsoft.com/office/officeart/2005/8/layout/list1"/>
    <dgm:cxn modelId="{6F316DA5-EB1F-F549-8AE7-B0376CD22EDA}" type="presOf" srcId="{EE4F8122-D99B-4B22-8D55-13957AAF0EE6}" destId="{0CDEDF7E-A239-0342-B1DC-F205C7172E41}" srcOrd="0" destOrd="1" presId="urn:microsoft.com/office/officeart/2005/8/layout/list1"/>
    <dgm:cxn modelId="{D6D6EBB2-B616-4EA7-964B-D5660CC6CAC9}" srcId="{48482A24-7BED-42EB-B938-885AA9E15732}" destId="{726AD653-62C2-4D8D-A993-70C42CBB64B1}" srcOrd="2" destOrd="0" parTransId="{5EC02711-C7D4-4F79-8614-76812A490E7D}" sibTransId="{1A6CA817-8ABE-4FFE-A954-6A95390CE11F}"/>
    <dgm:cxn modelId="{3FE046C0-B500-F644-B128-0F2AE2AFDEC0}" type="presOf" srcId="{90196DA2-65EA-4209-A9AE-23B323E85461}" destId="{CAA89E08-B24A-0946-99F6-7FD69CC70CE8}" srcOrd="0" destOrd="0" presId="urn:microsoft.com/office/officeart/2005/8/layout/list1"/>
    <dgm:cxn modelId="{CD7FDEC3-F5A6-B345-A4EB-5D4C4C8C5BA6}" type="presOf" srcId="{5B00653D-66AB-4E43-8F96-BC9638094086}" destId="{9548208E-C76C-4F4A-B230-F3BB7D17340D}" srcOrd="1" destOrd="0" presId="urn:microsoft.com/office/officeart/2005/8/layout/list1"/>
    <dgm:cxn modelId="{6B247FCD-F780-462C-B8BC-2FE76394675E}" srcId="{90196DA2-65EA-4209-A9AE-23B323E85461}" destId="{48482A24-7BED-42EB-B938-885AA9E15732}" srcOrd="1" destOrd="0" parTransId="{DA4A14C7-0707-407D-942B-FC4BD1C13087}" sibTransId="{5E22F307-B808-4A21-840B-68997B9979BD}"/>
    <dgm:cxn modelId="{26764DEE-9945-4EB3-A6D8-88CBBE5EA783}" srcId="{5B00653D-66AB-4E43-8F96-BC9638094086}" destId="{40E962B8-32C3-4D89-A6BD-234CEF1CEEE4}" srcOrd="1" destOrd="0" parTransId="{BD73830F-EB2F-4E67-B676-8C4D42EF3BC0}" sibTransId="{E2658B9A-CD47-4720-859A-4F798D93F5C3}"/>
    <dgm:cxn modelId="{951112F4-3284-4407-8D90-4626BCBCC718}" srcId="{90196DA2-65EA-4209-A9AE-23B323E85461}" destId="{3D5FD33F-90E2-43D5-AB96-0AFC8639E81E}" srcOrd="0" destOrd="0" parTransId="{7D6E4F38-C015-4F79-AD21-30DA01493D52}" sibTransId="{E23695D9-8D86-4269-A4D6-B128E4FBEB81}"/>
    <dgm:cxn modelId="{AA4FCE91-74DB-204C-9734-6C2B5533DE70}" type="presParOf" srcId="{CAA89E08-B24A-0946-99F6-7FD69CC70CE8}" destId="{BC6C5B4A-E213-5B4B-93C8-A56274C129E1}" srcOrd="0" destOrd="0" presId="urn:microsoft.com/office/officeart/2005/8/layout/list1"/>
    <dgm:cxn modelId="{6A5C3A9A-581C-2346-ACE2-90FE0C1992CB}" type="presParOf" srcId="{BC6C5B4A-E213-5B4B-93C8-A56274C129E1}" destId="{C1B95F29-C0DD-7F4E-B1CF-54D9FC7143A0}" srcOrd="0" destOrd="0" presId="urn:microsoft.com/office/officeart/2005/8/layout/list1"/>
    <dgm:cxn modelId="{2404738D-CB75-AD42-A94F-00722B2E4B71}" type="presParOf" srcId="{BC6C5B4A-E213-5B4B-93C8-A56274C129E1}" destId="{37F76935-3B6A-F444-A652-497287AAF920}" srcOrd="1" destOrd="0" presId="urn:microsoft.com/office/officeart/2005/8/layout/list1"/>
    <dgm:cxn modelId="{D2D93144-5F64-2946-A363-5D6A7D166CD3}" type="presParOf" srcId="{CAA89E08-B24A-0946-99F6-7FD69CC70CE8}" destId="{719D020D-C8E8-4C49-AFAB-83BBB473E7F7}" srcOrd="1" destOrd="0" presId="urn:microsoft.com/office/officeart/2005/8/layout/list1"/>
    <dgm:cxn modelId="{B5EB6742-1C72-4445-BBDE-AC0D9619CC61}" type="presParOf" srcId="{CAA89E08-B24A-0946-99F6-7FD69CC70CE8}" destId="{55CA78CE-F844-0346-B37D-25EECCBC6E7A}" srcOrd="2" destOrd="0" presId="urn:microsoft.com/office/officeart/2005/8/layout/list1"/>
    <dgm:cxn modelId="{8CF69AC4-63B7-044F-A9EE-CFC43B2550C4}" type="presParOf" srcId="{CAA89E08-B24A-0946-99F6-7FD69CC70CE8}" destId="{AA7E9BA4-50AD-EA42-8E93-CF671EA26584}" srcOrd="3" destOrd="0" presId="urn:microsoft.com/office/officeart/2005/8/layout/list1"/>
    <dgm:cxn modelId="{8F1EC9A6-BF12-E54E-B2B8-86E57116F811}" type="presParOf" srcId="{CAA89E08-B24A-0946-99F6-7FD69CC70CE8}" destId="{D0F96D2A-46FB-AF4C-9986-9926D696DAAF}" srcOrd="4" destOrd="0" presId="urn:microsoft.com/office/officeart/2005/8/layout/list1"/>
    <dgm:cxn modelId="{FB52481C-0CA5-564A-9594-0521CD2F6E3E}" type="presParOf" srcId="{D0F96D2A-46FB-AF4C-9986-9926D696DAAF}" destId="{C9959593-70FC-1545-8E2B-D4F6B52DC402}" srcOrd="0" destOrd="0" presId="urn:microsoft.com/office/officeart/2005/8/layout/list1"/>
    <dgm:cxn modelId="{D4449026-99E0-E643-BC73-4A94CC70CA21}" type="presParOf" srcId="{D0F96D2A-46FB-AF4C-9986-9926D696DAAF}" destId="{AA883254-3981-474E-98E2-BE97FDBA669F}" srcOrd="1" destOrd="0" presId="urn:microsoft.com/office/officeart/2005/8/layout/list1"/>
    <dgm:cxn modelId="{47EA9E7D-ECF3-C745-BB68-47097B7B9D1A}" type="presParOf" srcId="{CAA89E08-B24A-0946-99F6-7FD69CC70CE8}" destId="{ECE9C225-BDAE-5249-B94D-F270620EA7CF}" srcOrd="5" destOrd="0" presId="urn:microsoft.com/office/officeart/2005/8/layout/list1"/>
    <dgm:cxn modelId="{3E554E64-F6A5-9B43-B793-FB2E1221E60C}" type="presParOf" srcId="{CAA89E08-B24A-0946-99F6-7FD69CC70CE8}" destId="{0CDEDF7E-A239-0342-B1DC-F205C7172E41}" srcOrd="6" destOrd="0" presId="urn:microsoft.com/office/officeart/2005/8/layout/list1"/>
    <dgm:cxn modelId="{E5E77D77-F177-7F4D-AA42-5176E51A61EB}" type="presParOf" srcId="{CAA89E08-B24A-0946-99F6-7FD69CC70CE8}" destId="{6FA1A603-8AC3-7146-9BF8-5CF85746382B}" srcOrd="7" destOrd="0" presId="urn:microsoft.com/office/officeart/2005/8/layout/list1"/>
    <dgm:cxn modelId="{BAEBF144-6BB4-A848-B815-4A256FDFD517}" type="presParOf" srcId="{CAA89E08-B24A-0946-99F6-7FD69CC70CE8}" destId="{2B1B75CB-D863-5441-BCA0-B8465A57FB41}" srcOrd="8" destOrd="0" presId="urn:microsoft.com/office/officeart/2005/8/layout/list1"/>
    <dgm:cxn modelId="{14AAC260-8BE9-F540-93E1-2C7BFCF9F0E3}" type="presParOf" srcId="{2B1B75CB-D863-5441-BCA0-B8465A57FB41}" destId="{432DE81C-8266-F94B-B516-41EACDB21D0B}" srcOrd="0" destOrd="0" presId="urn:microsoft.com/office/officeart/2005/8/layout/list1"/>
    <dgm:cxn modelId="{3BA6373E-1A8B-774F-98BC-BB372E10132D}" type="presParOf" srcId="{2B1B75CB-D863-5441-BCA0-B8465A57FB41}" destId="{B6993E6B-A140-F645-83FD-768D1D110EBC}" srcOrd="1" destOrd="0" presId="urn:microsoft.com/office/officeart/2005/8/layout/list1"/>
    <dgm:cxn modelId="{7A2524FF-BF2F-9A4F-9F59-D21EC12F5C2D}" type="presParOf" srcId="{CAA89E08-B24A-0946-99F6-7FD69CC70CE8}" destId="{12087BB4-4B21-364C-9C18-EF26546E77B4}" srcOrd="9" destOrd="0" presId="urn:microsoft.com/office/officeart/2005/8/layout/list1"/>
    <dgm:cxn modelId="{9F274AE9-811E-F14B-B55C-72014CE77E1F}" type="presParOf" srcId="{CAA89E08-B24A-0946-99F6-7FD69CC70CE8}" destId="{F1009A43-949B-D240-A1F2-EEDAB2F4BB57}" srcOrd="10" destOrd="0" presId="urn:microsoft.com/office/officeart/2005/8/layout/list1"/>
    <dgm:cxn modelId="{C2562118-F622-2E47-B61F-6E732996180F}" type="presParOf" srcId="{CAA89E08-B24A-0946-99F6-7FD69CC70CE8}" destId="{3AB0C363-5890-6C4B-AE04-5CCF2405DC7B}" srcOrd="11" destOrd="0" presId="urn:microsoft.com/office/officeart/2005/8/layout/list1"/>
    <dgm:cxn modelId="{757F1059-2EFA-2D49-995C-2B622B7F8DFB}" type="presParOf" srcId="{CAA89E08-B24A-0946-99F6-7FD69CC70CE8}" destId="{8931A388-6070-1542-967E-73C80EC904AF}" srcOrd="12" destOrd="0" presId="urn:microsoft.com/office/officeart/2005/8/layout/list1"/>
    <dgm:cxn modelId="{1C5F817E-0D91-114A-974D-A0D1514BC141}" type="presParOf" srcId="{8931A388-6070-1542-967E-73C80EC904AF}" destId="{FEBF4F08-5696-EB4A-A07D-E5D165573F10}" srcOrd="0" destOrd="0" presId="urn:microsoft.com/office/officeart/2005/8/layout/list1"/>
    <dgm:cxn modelId="{9766129F-4374-284C-B71A-B345287ED752}" type="presParOf" srcId="{8931A388-6070-1542-967E-73C80EC904AF}" destId="{9548208E-C76C-4F4A-B230-F3BB7D17340D}" srcOrd="1" destOrd="0" presId="urn:microsoft.com/office/officeart/2005/8/layout/list1"/>
    <dgm:cxn modelId="{B9FADEC7-9C9C-6D4F-BE74-1A21AA6B805A}" type="presParOf" srcId="{CAA89E08-B24A-0946-99F6-7FD69CC70CE8}" destId="{5D8BDB18-7648-374A-A605-6198B7554BA7}" srcOrd="13" destOrd="0" presId="urn:microsoft.com/office/officeart/2005/8/layout/list1"/>
    <dgm:cxn modelId="{EEE8762C-3811-984E-8683-3B64A1E27CCD}" type="presParOf" srcId="{CAA89E08-B24A-0946-99F6-7FD69CC70CE8}" destId="{741A1BE9-AA76-F14C-9546-D98726223A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2C40A-ACAC-49DF-8829-5B183783228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4EB06C2-66F9-4C63-85A8-8F8FD9F61100}">
      <dgm:prSet/>
      <dgm:spPr/>
      <dgm:t>
        <a:bodyPr/>
        <a:lstStyle/>
        <a:p>
          <a:r>
            <a:rPr lang="en-GB" b="1" u="sng" dirty="0"/>
            <a:t>Quality of life</a:t>
          </a:r>
          <a:endParaRPr lang="en-US" dirty="0"/>
        </a:p>
      </dgm:t>
    </dgm:pt>
    <dgm:pt modelId="{D1BAACCD-B04E-4B3A-835E-D339C2828749}" type="parTrans" cxnId="{CEE89415-97DF-4DA7-8882-CF671C0AC2B6}">
      <dgm:prSet/>
      <dgm:spPr/>
      <dgm:t>
        <a:bodyPr/>
        <a:lstStyle/>
        <a:p>
          <a:endParaRPr lang="en-US"/>
        </a:p>
      </dgm:t>
    </dgm:pt>
    <dgm:pt modelId="{516F834B-611F-404B-890A-5C50BE51C482}" type="sibTrans" cxnId="{CEE89415-97DF-4DA7-8882-CF671C0AC2B6}">
      <dgm:prSet/>
      <dgm:spPr/>
      <dgm:t>
        <a:bodyPr/>
        <a:lstStyle/>
        <a:p>
          <a:endParaRPr lang="en-US"/>
        </a:p>
      </dgm:t>
    </dgm:pt>
    <dgm:pt modelId="{99472E5B-D29F-4A80-9D6A-9CACF10221DA}">
      <dgm:prSet/>
      <dgm:spPr/>
      <dgm:t>
        <a:bodyPr/>
        <a:lstStyle/>
        <a:p>
          <a:r>
            <a:rPr lang="en-GB"/>
            <a:t>Mental health (USOS questionnaire and WHOQOL-BREF) </a:t>
          </a:r>
          <a:endParaRPr lang="en-US"/>
        </a:p>
      </dgm:t>
    </dgm:pt>
    <dgm:pt modelId="{83746FD3-4B75-4449-8277-1CA6EA621648}" type="parTrans" cxnId="{DDD37E9B-66B8-4ECB-BAC6-FD6DA1700E0B}">
      <dgm:prSet/>
      <dgm:spPr/>
      <dgm:t>
        <a:bodyPr/>
        <a:lstStyle/>
        <a:p>
          <a:endParaRPr lang="en-US"/>
        </a:p>
      </dgm:t>
    </dgm:pt>
    <dgm:pt modelId="{9F5176B7-69A0-47FA-9977-390BD8DF726C}" type="sibTrans" cxnId="{DDD37E9B-66B8-4ECB-BAC6-FD6DA1700E0B}">
      <dgm:prSet/>
      <dgm:spPr/>
      <dgm:t>
        <a:bodyPr/>
        <a:lstStyle/>
        <a:p>
          <a:endParaRPr lang="en-US"/>
        </a:p>
      </dgm:t>
    </dgm:pt>
    <dgm:pt modelId="{DA2AA025-B8BC-4745-975A-64051C998530}">
      <dgm:prSet/>
      <dgm:spPr/>
      <dgm:t>
        <a:bodyPr/>
        <a:lstStyle/>
        <a:p>
          <a:r>
            <a:rPr lang="en-GB" dirty="0"/>
            <a:t>Sleep quality (PSQI) </a:t>
          </a:r>
          <a:endParaRPr lang="en-US" dirty="0"/>
        </a:p>
      </dgm:t>
    </dgm:pt>
    <dgm:pt modelId="{865824FA-BCAC-40AF-B979-CBB9AB8E7B01}" type="parTrans" cxnId="{A988E64D-5892-473D-ACD5-034FC5F9CAE2}">
      <dgm:prSet/>
      <dgm:spPr/>
      <dgm:t>
        <a:bodyPr/>
        <a:lstStyle/>
        <a:p>
          <a:endParaRPr lang="en-US"/>
        </a:p>
      </dgm:t>
    </dgm:pt>
    <dgm:pt modelId="{83FBE5D5-D46B-4C2E-9632-942CE6A8CD4D}" type="sibTrans" cxnId="{A988E64D-5892-473D-ACD5-034FC5F9CAE2}">
      <dgm:prSet/>
      <dgm:spPr/>
      <dgm:t>
        <a:bodyPr/>
        <a:lstStyle/>
        <a:p>
          <a:endParaRPr lang="en-US"/>
        </a:p>
      </dgm:t>
    </dgm:pt>
    <dgm:pt modelId="{3C023EBC-4402-4D98-B138-E8D288A584C3}">
      <dgm:prSet/>
      <dgm:spPr/>
      <dgm:t>
        <a:bodyPr/>
        <a:lstStyle/>
        <a:p>
          <a:r>
            <a:rPr lang="en-GB" dirty="0"/>
            <a:t>Physical activity (IPAQ-SHORT + METs units)</a:t>
          </a:r>
          <a:endParaRPr lang="en-US" dirty="0"/>
        </a:p>
      </dgm:t>
    </dgm:pt>
    <dgm:pt modelId="{A4466A8C-8F1D-4DCA-812E-5E1F5A24B6AB}" type="parTrans" cxnId="{1EEE4F30-7D30-43BC-9E1A-EDD5024EFFEC}">
      <dgm:prSet/>
      <dgm:spPr/>
      <dgm:t>
        <a:bodyPr/>
        <a:lstStyle/>
        <a:p>
          <a:endParaRPr lang="en-US"/>
        </a:p>
      </dgm:t>
    </dgm:pt>
    <dgm:pt modelId="{EDEFC80D-0843-411A-8216-41260A031CAE}" type="sibTrans" cxnId="{1EEE4F30-7D30-43BC-9E1A-EDD5024EFFEC}">
      <dgm:prSet/>
      <dgm:spPr/>
      <dgm:t>
        <a:bodyPr/>
        <a:lstStyle/>
        <a:p>
          <a:endParaRPr lang="en-US"/>
        </a:p>
      </dgm:t>
    </dgm:pt>
    <dgm:pt modelId="{85C10FB4-DDE7-4B1F-B4CC-B8DFDDDAE580}">
      <dgm:prSet/>
      <dgm:spPr/>
      <dgm:t>
        <a:bodyPr/>
        <a:lstStyle/>
        <a:p>
          <a:r>
            <a:rPr lang="en-GB"/>
            <a:t>Nutrition (Mini-ECCA version 2. + WHO – Food-Based Dietary Gudeline for Europe, 2021 + komPAN questionnaire) </a:t>
          </a:r>
          <a:endParaRPr lang="en-US"/>
        </a:p>
      </dgm:t>
    </dgm:pt>
    <dgm:pt modelId="{178F5796-B876-43F7-9053-2616EDC9A470}" type="parTrans" cxnId="{585682A1-C632-48A7-8016-DC9EB33D166B}">
      <dgm:prSet/>
      <dgm:spPr/>
      <dgm:t>
        <a:bodyPr/>
        <a:lstStyle/>
        <a:p>
          <a:endParaRPr lang="en-US"/>
        </a:p>
      </dgm:t>
    </dgm:pt>
    <dgm:pt modelId="{EDE6D1B3-570B-41C5-BC0C-1D4934827A20}" type="sibTrans" cxnId="{585682A1-C632-48A7-8016-DC9EB33D166B}">
      <dgm:prSet/>
      <dgm:spPr/>
      <dgm:t>
        <a:bodyPr/>
        <a:lstStyle/>
        <a:p>
          <a:endParaRPr lang="en-US"/>
        </a:p>
      </dgm:t>
    </dgm:pt>
    <dgm:pt modelId="{E86FB414-839A-4CC4-A3EF-A05C1CF35A7B}">
      <dgm:prSet/>
      <dgm:spPr/>
      <dgm:t>
        <a:bodyPr/>
        <a:lstStyle/>
        <a:p>
          <a:r>
            <a:rPr lang="en-GB"/>
            <a:t>Paid job</a:t>
          </a:r>
          <a:endParaRPr lang="en-US"/>
        </a:p>
      </dgm:t>
    </dgm:pt>
    <dgm:pt modelId="{DFAA392F-191F-43AE-837C-D33CBEEECA72}" type="parTrans" cxnId="{79E15EA6-0702-4B28-B87C-53DF6E7FB71A}">
      <dgm:prSet/>
      <dgm:spPr/>
      <dgm:t>
        <a:bodyPr/>
        <a:lstStyle/>
        <a:p>
          <a:endParaRPr lang="en-US"/>
        </a:p>
      </dgm:t>
    </dgm:pt>
    <dgm:pt modelId="{F3C87D81-EF52-4125-90FA-F79E9F50102C}" type="sibTrans" cxnId="{79E15EA6-0702-4B28-B87C-53DF6E7FB71A}">
      <dgm:prSet/>
      <dgm:spPr/>
      <dgm:t>
        <a:bodyPr/>
        <a:lstStyle/>
        <a:p>
          <a:endParaRPr lang="en-US"/>
        </a:p>
      </dgm:t>
    </dgm:pt>
    <dgm:pt modelId="{F7DAE8F0-F244-475F-898B-08DBD396DF0E}">
      <dgm:prSet/>
      <dgm:spPr/>
      <dgm:t>
        <a:bodyPr/>
        <a:lstStyle/>
        <a:p>
          <a:r>
            <a:rPr lang="en-GB"/>
            <a:t>+ COVID-19 section in each part</a:t>
          </a:r>
          <a:endParaRPr lang="en-US"/>
        </a:p>
      </dgm:t>
    </dgm:pt>
    <dgm:pt modelId="{81EB4007-57AC-4E7C-8391-31033B26FEAE}" type="parTrans" cxnId="{80A348C9-6A40-4F72-B810-A33E3A5E606D}">
      <dgm:prSet/>
      <dgm:spPr/>
      <dgm:t>
        <a:bodyPr/>
        <a:lstStyle/>
        <a:p>
          <a:endParaRPr lang="en-US"/>
        </a:p>
      </dgm:t>
    </dgm:pt>
    <dgm:pt modelId="{8030B457-3736-4D13-8719-5F7E379C8EA8}" type="sibTrans" cxnId="{80A348C9-6A40-4F72-B810-A33E3A5E606D}">
      <dgm:prSet/>
      <dgm:spPr/>
      <dgm:t>
        <a:bodyPr/>
        <a:lstStyle/>
        <a:p>
          <a:endParaRPr lang="en-US"/>
        </a:p>
      </dgm:t>
    </dgm:pt>
    <dgm:pt modelId="{2FE32F76-BB9D-40D9-9FB7-FA4445209356}">
      <dgm:prSet/>
      <dgm:spPr/>
      <dgm:t>
        <a:bodyPr/>
        <a:lstStyle/>
        <a:p>
          <a:r>
            <a:rPr lang="en-GB" b="1" u="sng"/>
            <a:t>Quality of Education</a:t>
          </a:r>
          <a:endParaRPr lang="en-US"/>
        </a:p>
      </dgm:t>
    </dgm:pt>
    <dgm:pt modelId="{EAF41F20-C27D-4CE6-B814-CCA492BFE2E2}" type="parTrans" cxnId="{772CB2D8-C20C-408A-B7A3-565F7C9AD2DA}">
      <dgm:prSet/>
      <dgm:spPr/>
      <dgm:t>
        <a:bodyPr/>
        <a:lstStyle/>
        <a:p>
          <a:endParaRPr lang="en-US"/>
        </a:p>
      </dgm:t>
    </dgm:pt>
    <dgm:pt modelId="{A3FFCD8C-4EA3-4EEB-BCF9-CB47896D94E5}" type="sibTrans" cxnId="{772CB2D8-C20C-408A-B7A3-565F7C9AD2DA}">
      <dgm:prSet/>
      <dgm:spPr/>
      <dgm:t>
        <a:bodyPr/>
        <a:lstStyle/>
        <a:p>
          <a:endParaRPr lang="en-US"/>
        </a:p>
      </dgm:t>
    </dgm:pt>
    <dgm:pt modelId="{E1F1D1A2-03F1-4ED2-8B8F-E12ECD873397}">
      <dgm:prSet/>
      <dgm:spPr/>
      <dgm:t>
        <a:bodyPr/>
        <a:lstStyle/>
        <a:p>
          <a:r>
            <a:rPr lang="en-GB"/>
            <a:t>Time-challenging education, subjective satisfaction + COVID-19 part</a:t>
          </a:r>
          <a:endParaRPr lang="en-US"/>
        </a:p>
      </dgm:t>
    </dgm:pt>
    <dgm:pt modelId="{859899D4-C42D-47C9-B45A-0F10D5B3B137}" type="parTrans" cxnId="{7D1F8E8F-094D-4CDE-A5E9-FEC4F7D7E957}">
      <dgm:prSet/>
      <dgm:spPr/>
      <dgm:t>
        <a:bodyPr/>
        <a:lstStyle/>
        <a:p>
          <a:endParaRPr lang="en-US"/>
        </a:p>
      </dgm:t>
    </dgm:pt>
    <dgm:pt modelId="{39EA0386-3180-424B-B226-CCDF05677B5B}" type="sibTrans" cxnId="{7D1F8E8F-094D-4CDE-A5E9-FEC4F7D7E957}">
      <dgm:prSet/>
      <dgm:spPr/>
      <dgm:t>
        <a:bodyPr/>
        <a:lstStyle/>
        <a:p>
          <a:endParaRPr lang="en-US"/>
        </a:p>
      </dgm:t>
    </dgm:pt>
    <dgm:pt modelId="{CB535730-62FE-4215-81A0-4E701921F532}">
      <dgm:prSet/>
      <dgm:spPr/>
      <dgm:t>
        <a:bodyPr/>
        <a:lstStyle/>
        <a:p>
          <a:r>
            <a:rPr lang="en-GB"/>
            <a:t>Knowledge of specific methods </a:t>
          </a:r>
          <a:endParaRPr lang="en-US"/>
        </a:p>
      </dgm:t>
    </dgm:pt>
    <dgm:pt modelId="{54E9B05F-8F82-43B1-90D1-DDD2B64AC46C}" type="parTrans" cxnId="{C7B4C260-86DB-4CD2-96C9-D07B5568E496}">
      <dgm:prSet/>
      <dgm:spPr/>
      <dgm:t>
        <a:bodyPr/>
        <a:lstStyle/>
        <a:p>
          <a:endParaRPr lang="en-US"/>
        </a:p>
      </dgm:t>
    </dgm:pt>
    <dgm:pt modelId="{0F9984B8-6005-43C4-B2E9-896BC6A227B9}" type="sibTrans" cxnId="{C7B4C260-86DB-4CD2-96C9-D07B5568E496}">
      <dgm:prSet/>
      <dgm:spPr/>
      <dgm:t>
        <a:bodyPr/>
        <a:lstStyle/>
        <a:p>
          <a:endParaRPr lang="en-US"/>
        </a:p>
      </dgm:t>
    </dgm:pt>
    <dgm:pt modelId="{4DF11C97-09F7-6941-93AB-C2E32DAF486F}" type="pres">
      <dgm:prSet presAssocID="{ED42C40A-ACAC-49DF-8829-5B1837832286}" presName="Name0" presStyleCnt="0">
        <dgm:presLayoutVars>
          <dgm:dir/>
          <dgm:animLvl val="lvl"/>
          <dgm:resizeHandles val="exact"/>
        </dgm:presLayoutVars>
      </dgm:prSet>
      <dgm:spPr/>
    </dgm:pt>
    <dgm:pt modelId="{E6D1B593-36A7-DD43-8945-2F82B0B79699}" type="pres">
      <dgm:prSet presAssocID="{84EB06C2-66F9-4C63-85A8-8F8FD9F61100}" presName="composite" presStyleCnt="0"/>
      <dgm:spPr/>
    </dgm:pt>
    <dgm:pt modelId="{AB133A72-69EE-C640-8A64-A5FD6E29319F}" type="pres">
      <dgm:prSet presAssocID="{84EB06C2-66F9-4C63-85A8-8F8FD9F611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97EA412-4266-2C4C-97DB-EAF45F8811BA}" type="pres">
      <dgm:prSet presAssocID="{84EB06C2-66F9-4C63-85A8-8F8FD9F61100}" presName="desTx" presStyleLbl="alignAccFollowNode1" presStyleIdx="0" presStyleCnt="2">
        <dgm:presLayoutVars>
          <dgm:bulletEnabled val="1"/>
        </dgm:presLayoutVars>
      </dgm:prSet>
      <dgm:spPr/>
    </dgm:pt>
    <dgm:pt modelId="{6F66D77E-F345-3E45-91A1-2996247AB03F}" type="pres">
      <dgm:prSet presAssocID="{516F834B-611F-404B-890A-5C50BE51C482}" presName="space" presStyleCnt="0"/>
      <dgm:spPr/>
    </dgm:pt>
    <dgm:pt modelId="{96CCC025-D574-1842-B9BE-115E158CEEFE}" type="pres">
      <dgm:prSet presAssocID="{2FE32F76-BB9D-40D9-9FB7-FA4445209356}" presName="composite" presStyleCnt="0"/>
      <dgm:spPr/>
    </dgm:pt>
    <dgm:pt modelId="{13DD35BC-A3DD-4049-A2EA-3D2629355350}" type="pres">
      <dgm:prSet presAssocID="{2FE32F76-BB9D-40D9-9FB7-FA444520935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EA1503A-B860-7042-8509-7ECC69009D9E}" type="pres">
      <dgm:prSet presAssocID="{2FE32F76-BB9D-40D9-9FB7-FA444520935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97C2F0F-AB14-9F42-A560-E7F60871E626}" type="presOf" srcId="{E86FB414-839A-4CC4-A3EF-A05C1CF35A7B}" destId="{997EA412-4266-2C4C-97DB-EAF45F8811BA}" srcOrd="0" destOrd="4" presId="urn:microsoft.com/office/officeart/2005/8/layout/hList1"/>
    <dgm:cxn modelId="{CEE89415-97DF-4DA7-8882-CF671C0AC2B6}" srcId="{ED42C40A-ACAC-49DF-8829-5B1837832286}" destId="{84EB06C2-66F9-4C63-85A8-8F8FD9F61100}" srcOrd="0" destOrd="0" parTransId="{D1BAACCD-B04E-4B3A-835E-D339C2828749}" sibTransId="{516F834B-611F-404B-890A-5C50BE51C482}"/>
    <dgm:cxn modelId="{1EEE4F30-7D30-43BC-9E1A-EDD5024EFFEC}" srcId="{84EB06C2-66F9-4C63-85A8-8F8FD9F61100}" destId="{3C023EBC-4402-4D98-B138-E8D288A584C3}" srcOrd="2" destOrd="0" parTransId="{A4466A8C-8F1D-4DCA-812E-5E1F5A24B6AB}" sibTransId="{EDEFC80D-0843-411A-8216-41260A031CAE}"/>
    <dgm:cxn modelId="{1976E039-6628-0441-A1B0-3DF0CD3075A3}" type="presOf" srcId="{85C10FB4-DDE7-4B1F-B4CC-B8DFDDDAE580}" destId="{997EA412-4266-2C4C-97DB-EAF45F8811BA}" srcOrd="0" destOrd="3" presId="urn:microsoft.com/office/officeart/2005/8/layout/hList1"/>
    <dgm:cxn modelId="{F609AA3A-8F5F-BE44-A0A3-75DBDCBCD150}" type="presOf" srcId="{2FE32F76-BB9D-40D9-9FB7-FA4445209356}" destId="{13DD35BC-A3DD-4049-A2EA-3D2629355350}" srcOrd="0" destOrd="0" presId="urn:microsoft.com/office/officeart/2005/8/layout/hList1"/>
    <dgm:cxn modelId="{1060FB47-F6E9-2643-9349-3F42477D1581}" type="presOf" srcId="{99472E5B-D29F-4A80-9D6A-9CACF10221DA}" destId="{997EA412-4266-2C4C-97DB-EAF45F8811BA}" srcOrd="0" destOrd="0" presId="urn:microsoft.com/office/officeart/2005/8/layout/hList1"/>
    <dgm:cxn modelId="{A988E64D-5892-473D-ACD5-034FC5F9CAE2}" srcId="{84EB06C2-66F9-4C63-85A8-8F8FD9F61100}" destId="{DA2AA025-B8BC-4745-975A-64051C998530}" srcOrd="1" destOrd="0" parTransId="{865824FA-BCAC-40AF-B979-CBB9AB8E7B01}" sibTransId="{83FBE5D5-D46B-4C2E-9632-942CE6A8CD4D}"/>
    <dgm:cxn modelId="{C7B4C260-86DB-4CD2-96C9-D07B5568E496}" srcId="{2FE32F76-BB9D-40D9-9FB7-FA4445209356}" destId="{CB535730-62FE-4215-81A0-4E701921F532}" srcOrd="1" destOrd="0" parTransId="{54E9B05F-8F82-43B1-90D1-DDD2B64AC46C}" sibTransId="{0F9984B8-6005-43C4-B2E9-896BC6A227B9}"/>
    <dgm:cxn modelId="{7A62F36C-471F-5049-AD82-FEA901CCC582}" type="presOf" srcId="{84EB06C2-66F9-4C63-85A8-8F8FD9F61100}" destId="{AB133A72-69EE-C640-8A64-A5FD6E29319F}" srcOrd="0" destOrd="0" presId="urn:microsoft.com/office/officeart/2005/8/layout/hList1"/>
    <dgm:cxn modelId="{48C7227B-1978-1844-8A48-B67957DF9312}" type="presOf" srcId="{3C023EBC-4402-4D98-B138-E8D288A584C3}" destId="{997EA412-4266-2C4C-97DB-EAF45F8811BA}" srcOrd="0" destOrd="2" presId="urn:microsoft.com/office/officeart/2005/8/layout/hList1"/>
    <dgm:cxn modelId="{8DE42D88-3106-3D4F-833B-EF047F1850EB}" type="presOf" srcId="{DA2AA025-B8BC-4745-975A-64051C998530}" destId="{997EA412-4266-2C4C-97DB-EAF45F8811BA}" srcOrd="0" destOrd="1" presId="urn:microsoft.com/office/officeart/2005/8/layout/hList1"/>
    <dgm:cxn modelId="{7D1F8E8F-094D-4CDE-A5E9-FEC4F7D7E957}" srcId="{2FE32F76-BB9D-40D9-9FB7-FA4445209356}" destId="{E1F1D1A2-03F1-4ED2-8B8F-E12ECD873397}" srcOrd="0" destOrd="0" parTransId="{859899D4-C42D-47C9-B45A-0F10D5B3B137}" sibTransId="{39EA0386-3180-424B-B226-CCDF05677B5B}"/>
    <dgm:cxn modelId="{DDD37E9B-66B8-4ECB-BAC6-FD6DA1700E0B}" srcId="{84EB06C2-66F9-4C63-85A8-8F8FD9F61100}" destId="{99472E5B-D29F-4A80-9D6A-9CACF10221DA}" srcOrd="0" destOrd="0" parTransId="{83746FD3-4B75-4449-8277-1CA6EA621648}" sibTransId="{9F5176B7-69A0-47FA-9977-390BD8DF726C}"/>
    <dgm:cxn modelId="{CE10F39C-2197-1C4E-97B1-53725DA488F1}" type="presOf" srcId="{F7DAE8F0-F244-475F-898B-08DBD396DF0E}" destId="{997EA412-4266-2C4C-97DB-EAF45F8811BA}" srcOrd="0" destOrd="5" presId="urn:microsoft.com/office/officeart/2005/8/layout/hList1"/>
    <dgm:cxn modelId="{585682A1-C632-48A7-8016-DC9EB33D166B}" srcId="{84EB06C2-66F9-4C63-85A8-8F8FD9F61100}" destId="{85C10FB4-DDE7-4B1F-B4CC-B8DFDDDAE580}" srcOrd="3" destOrd="0" parTransId="{178F5796-B876-43F7-9053-2616EDC9A470}" sibTransId="{EDE6D1B3-570B-41C5-BC0C-1D4934827A20}"/>
    <dgm:cxn modelId="{79E15EA6-0702-4B28-B87C-53DF6E7FB71A}" srcId="{84EB06C2-66F9-4C63-85A8-8F8FD9F61100}" destId="{E86FB414-839A-4CC4-A3EF-A05C1CF35A7B}" srcOrd="4" destOrd="0" parTransId="{DFAA392F-191F-43AE-837C-D33CBEEECA72}" sibTransId="{F3C87D81-EF52-4125-90FA-F79E9F50102C}"/>
    <dgm:cxn modelId="{1A0F56B4-98DF-2546-8B89-25A1B6E08FBA}" type="presOf" srcId="{E1F1D1A2-03F1-4ED2-8B8F-E12ECD873397}" destId="{6EA1503A-B860-7042-8509-7ECC69009D9E}" srcOrd="0" destOrd="0" presId="urn:microsoft.com/office/officeart/2005/8/layout/hList1"/>
    <dgm:cxn modelId="{80A348C9-6A40-4F72-B810-A33E3A5E606D}" srcId="{84EB06C2-66F9-4C63-85A8-8F8FD9F61100}" destId="{F7DAE8F0-F244-475F-898B-08DBD396DF0E}" srcOrd="5" destOrd="0" parTransId="{81EB4007-57AC-4E7C-8391-31033B26FEAE}" sibTransId="{8030B457-3736-4D13-8719-5F7E379C8EA8}"/>
    <dgm:cxn modelId="{924199CE-1374-D64E-842F-8E6293E11BC8}" type="presOf" srcId="{ED42C40A-ACAC-49DF-8829-5B1837832286}" destId="{4DF11C97-09F7-6941-93AB-C2E32DAF486F}" srcOrd="0" destOrd="0" presId="urn:microsoft.com/office/officeart/2005/8/layout/hList1"/>
    <dgm:cxn modelId="{772CB2D8-C20C-408A-B7A3-565F7C9AD2DA}" srcId="{ED42C40A-ACAC-49DF-8829-5B1837832286}" destId="{2FE32F76-BB9D-40D9-9FB7-FA4445209356}" srcOrd="1" destOrd="0" parTransId="{EAF41F20-C27D-4CE6-B814-CCA492BFE2E2}" sibTransId="{A3FFCD8C-4EA3-4EEB-BCF9-CB47896D94E5}"/>
    <dgm:cxn modelId="{CFD4C1DF-D70A-914F-8CE4-EF5040ECD1F9}" type="presOf" srcId="{CB535730-62FE-4215-81A0-4E701921F532}" destId="{6EA1503A-B860-7042-8509-7ECC69009D9E}" srcOrd="0" destOrd="1" presId="urn:microsoft.com/office/officeart/2005/8/layout/hList1"/>
    <dgm:cxn modelId="{C971C9B1-1DF9-5341-8A42-7C9514DD5DE6}" type="presParOf" srcId="{4DF11C97-09F7-6941-93AB-C2E32DAF486F}" destId="{E6D1B593-36A7-DD43-8945-2F82B0B79699}" srcOrd="0" destOrd="0" presId="urn:microsoft.com/office/officeart/2005/8/layout/hList1"/>
    <dgm:cxn modelId="{8B75DD96-7B24-8A4C-B6B6-FFAF7BD645D6}" type="presParOf" srcId="{E6D1B593-36A7-DD43-8945-2F82B0B79699}" destId="{AB133A72-69EE-C640-8A64-A5FD6E29319F}" srcOrd="0" destOrd="0" presId="urn:microsoft.com/office/officeart/2005/8/layout/hList1"/>
    <dgm:cxn modelId="{08611063-3838-D747-9A0E-E0A5D12B23DF}" type="presParOf" srcId="{E6D1B593-36A7-DD43-8945-2F82B0B79699}" destId="{997EA412-4266-2C4C-97DB-EAF45F8811BA}" srcOrd="1" destOrd="0" presId="urn:microsoft.com/office/officeart/2005/8/layout/hList1"/>
    <dgm:cxn modelId="{E5F06788-A979-DC47-8E18-DDF74D093727}" type="presParOf" srcId="{4DF11C97-09F7-6941-93AB-C2E32DAF486F}" destId="{6F66D77E-F345-3E45-91A1-2996247AB03F}" srcOrd="1" destOrd="0" presId="urn:microsoft.com/office/officeart/2005/8/layout/hList1"/>
    <dgm:cxn modelId="{EBDDC184-5AEE-CB46-911B-357E511F0AD0}" type="presParOf" srcId="{4DF11C97-09F7-6941-93AB-C2E32DAF486F}" destId="{96CCC025-D574-1842-B9BE-115E158CEEFE}" srcOrd="2" destOrd="0" presId="urn:microsoft.com/office/officeart/2005/8/layout/hList1"/>
    <dgm:cxn modelId="{EE87AF0D-F5DC-CF47-B901-1F30BA47C12B}" type="presParOf" srcId="{96CCC025-D574-1842-B9BE-115E158CEEFE}" destId="{13DD35BC-A3DD-4049-A2EA-3D2629355350}" srcOrd="0" destOrd="0" presId="urn:microsoft.com/office/officeart/2005/8/layout/hList1"/>
    <dgm:cxn modelId="{246E3BCD-5D8B-0140-9D3B-1A6F14511449}" type="presParOf" srcId="{96CCC025-D574-1842-B9BE-115E158CEEFE}" destId="{6EA1503A-B860-7042-8509-7ECC69009D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711B2-480B-405E-A3E9-0F0F45A4D5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E38EEDE-750A-476F-ABB7-3E40F7B321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baseline="0" dirty="0"/>
            <a:t>48,3% - worse quality of sleep</a:t>
          </a:r>
          <a:endParaRPr lang="en-US" dirty="0"/>
        </a:p>
      </dgm:t>
    </dgm:pt>
    <dgm:pt modelId="{B55EE19A-AFCD-457D-8E7B-1DB037871E38}" type="parTrans" cxnId="{B659612F-CFA4-4870-8EF8-483AB9E3D3FB}">
      <dgm:prSet/>
      <dgm:spPr/>
      <dgm:t>
        <a:bodyPr/>
        <a:lstStyle/>
        <a:p>
          <a:endParaRPr lang="en-US"/>
        </a:p>
      </dgm:t>
    </dgm:pt>
    <dgm:pt modelId="{122138FA-38E1-43A1-B65F-A7804378920D}" type="sibTrans" cxnId="{B659612F-CFA4-4870-8EF8-483AB9E3D3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8B51D97-B7B8-454F-A925-BF03CC83473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baseline="0" dirty="0"/>
            <a:t>50% - high or extreme stress load, mainly form academic stressors</a:t>
          </a:r>
          <a:endParaRPr lang="en-US" dirty="0"/>
        </a:p>
      </dgm:t>
    </dgm:pt>
    <dgm:pt modelId="{AABF7D3B-FF31-46A5-83E3-7E87F75F1569}" type="sibTrans" cxnId="{3273560E-9DBA-4046-B538-168C1C1B718D}">
      <dgm:prSet/>
      <dgm:spPr/>
      <dgm:t>
        <a:bodyPr/>
        <a:lstStyle/>
        <a:p>
          <a:endParaRPr lang="en-US"/>
        </a:p>
      </dgm:t>
    </dgm:pt>
    <dgm:pt modelId="{0DD782BF-1279-43CC-A539-E351593A4E3B}" type="parTrans" cxnId="{3273560E-9DBA-4046-B538-168C1C1B718D}">
      <dgm:prSet/>
      <dgm:spPr/>
      <dgm:t>
        <a:bodyPr/>
        <a:lstStyle/>
        <a:p>
          <a:endParaRPr lang="en-US"/>
        </a:p>
      </dgm:t>
    </dgm:pt>
    <dgm:pt modelId="{899ADFA6-C8FC-F144-BB33-6A24BEB214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baseline="0" dirty="0"/>
            <a:t>Only 36,7% - high intensity physical activity </a:t>
          </a:r>
          <a:endParaRPr lang="en-US" dirty="0"/>
        </a:p>
      </dgm:t>
    </dgm:pt>
    <dgm:pt modelId="{03F8F906-D078-0148-838C-1FC716D5802B}" type="parTrans" cxnId="{134E6D7C-BF9E-C343-81F6-6E58295C23C7}">
      <dgm:prSet/>
      <dgm:spPr/>
      <dgm:t>
        <a:bodyPr/>
        <a:lstStyle/>
        <a:p>
          <a:endParaRPr lang="cs-CZ"/>
        </a:p>
      </dgm:t>
    </dgm:pt>
    <dgm:pt modelId="{56587FD8-BBD3-F848-85B9-32868609827E}" type="sibTrans" cxnId="{134E6D7C-BF9E-C343-81F6-6E58295C23C7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581F3E1A-625E-754B-AB38-1A96DC5FC1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baseline="0" dirty="0"/>
            <a:t>Consumption of fruits and vegetables -&gt; 5 portions a day -&gt; only 28,3% (the best in Kuopio) </a:t>
          </a:r>
          <a:endParaRPr lang="en-US" dirty="0"/>
        </a:p>
      </dgm:t>
    </dgm:pt>
    <dgm:pt modelId="{C3834A5D-8778-DC43-9185-2DC0C6EC2227}" type="parTrans" cxnId="{8413DB5F-20DB-EB47-996D-A32861A52AEB}">
      <dgm:prSet/>
      <dgm:spPr/>
      <dgm:t>
        <a:bodyPr/>
        <a:lstStyle/>
        <a:p>
          <a:endParaRPr lang="cs-CZ"/>
        </a:p>
      </dgm:t>
    </dgm:pt>
    <dgm:pt modelId="{6BC1CA60-6654-264D-AAB3-B1E153389256}" type="sibTrans" cxnId="{8413DB5F-20DB-EB47-996D-A32861A52AEB}">
      <dgm:prSet/>
      <dgm:spPr/>
      <dgm:t>
        <a:bodyPr/>
        <a:lstStyle/>
        <a:p>
          <a:endParaRPr lang="cs-CZ"/>
        </a:p>
      </dgm:t>
    </dgm:pt>
    <dgm:pt modelId="{E2770E88-2471-41FB-AE40-B06F90C34A78}" type="pres">
      <dgm:prSet presAssocID="{194711B2-480B-405E-A3E9-0F0F45A4D57B}" presName="root" presStyleCnt="0">
        <dgm:presLayoutVars>
          <dgm:dir/>
          <dgm:resizeHandles val="exact"/>
        </dgm:presLayoutVars>
      </dgm:prSet>
      <dgm:spPr/>
    </dgm:pt>
    <dgm:pt modelId="{5E626ABF-4EDB-4754-8EDB-5FA52559070E}" type="pres">
      <dgm:prSet presAssocID="{194711B2-480B-405E-A3E9-0F0F45A4D57B}" presName="container" presStyleCnt="0">
        <dgm:presLayoutVars>
          <dgm:dir/>
          <dgm:resizeHandles val="exact"/>
        </dgm:presLayoutVars>
      </dgm:prSet>
      <dgm:spPr/>
    </dgm:pt>
    <dgm:pt modelId="{A47CACC7-7B93-40E8-9CBF-DAA646D579B3}" type="pres">
      <dgm:prSet presAssocID="{B8B51D97-B7B8-454F-A925-BF03CC83473C}" presName="compNode" presStyleCnt="0"/>
      <dgm:spPr/>
    </dgm:pt>
    <dgm:pt modelId="{769DD9D5-A176-483B-B012-42864715E8EA}" type="pres">
      <dgm:prSet presAssocID="{B8B51D97-B7B8-454F-A925-BF03CC83473C}" presName="iconBgRect" presStyleLbl="bgShp" presStyleIdx="0" presStyleCnt="4" custLinFactX="196773" custLinFactNeighborX="200000" custLinFactNeighborY="-3555"/>
      <dgm:spPr/>
    </dgm:pt>
    <dgm:pt modelId="{61434766-500E-4B9C-AF09-874217DE5158}" type="pres">
      <dgm:prSet presAssocID="{B8B51D97-B7B8-454F-A925-BF03CC83473C}" presName="iconRect" presStyleLbl="node1" presStyleIdx="0" presStyleCnt="4" custLinFactX="300000" custLinFactNeighborX="381300" custLinFactNeighborY="-76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ánek"/>
        </a:ext>
      </dgm:extLst>
    </dgm:pt>
    <dgm:pt modelId="{ACC7BE35-B43C-486A-AC90-B1052C183227}" type="pres">
      <dgm:prSet presAssocID="{B8B51D97-B7B8-454F-A925-BF03CC83473C}" presName="spaceRect" presStyleCnt="0"/>
      <dgm:spPr/>
    </dgm:pt>
    <dgm:pt modelId="{00E18830-1EB7-4223-9C93-E67DB59770BF}" type="pres">
      <dgm:prSet presAssocID="{B8B51D97-B7B8-454F-A925-BF03CC83473C}" presName="textRect" presStyleLbl="revTx" presStyleIdx="0" presStyleCnt="4">
        <dgm:presLayoutVars>
          <dgm:chMax val="1"/>
          <dgm:chPref val="1"/>
        </dgm:presLayoutVars>
      </dgm:prSet>
      <dgm:spPr/>
    </dgm:pt>
    <dgm:pt modelId="{DDD9E9A9-D69B-41C2-9E2B-8CB2439320C4}" type="pres">
      <dgm:prSet presAssocID="{AABF7D3B-FF31-46A5-83E3-7E87F75F1569}" presName="sibTrans" presStyleLbl="sibTrans2D1" presStyleIdx="0" presStyleCnt="0"/>
      <dgm:spPr/>
    </dgm:pt>
    <dgm:pt modelId="{C9BA0F4E-4EF8-409C-9BCD-5E9F8D9286C2}" type="pres">
      <dgm:prSet presAssocID="{AE38EEDE-750A-476F-ABB7-3E40F7B3215D}" presName="compNode" presStyleCnt="0"/>
      <dgm:spPr/>
    </dgm:pt>
    <dgm:pt modelId="{76E19F2B-6417-4712-80CC-0E460B9F48E0}" type="pres">
      <dgm:prSet presAssocID="{AE38EEDE-750A-476F-ABB7-3E40F7B3215D}" presName="iconBgRect" presStyleLbl="bgShp" presStyleIdx="1" presStyleCnt="4" custLinFactX="-197196" custLinFactNeighborX="-200000" custLinFactNeighborY="-1258"/>
      <dgm:spPr/>
    </dgm:pt>
    <dgm:pt modelId="{5CE55F20-D7E8-4A56-8CED-ED4D60E602F2}" type="pres">
      <dgm:prSet presAssocID="{AE38EEDE-750A-476F-ABB7-3E40F7B3215D}" presName="iconRect" presStyleLbl="node1" presStyleIdx="1" presStyleCnt="4" custLinFactX="-300000" custLinFactNeighborX="-381771" custLinFactNeighborY="-6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F33A065-7563-4B7D-BC54-DE4E989CBCDC}" type="pres">
      <dgm:prSet presAssocID="{AE38EEDE-750A-476F-ABB7-3E40F7B3215D}" presName="spaceRect" presStyleCnt="0"/>
      <dgm:spPr/>
    </dgm:pt>
    <dgm:pt modelId="{3493063A-0CB1-422E-B9BC-DD874A21801F}" type="pres">
      <dgm:prSet presAssocID="{AE38EEDE-750A-476F-ABB7-3E40F7B3215D}" presName="textRect" presStyleLbl="revTx" presStyleIdx="1" presStyleCnt="4">
        <dgm:presLayoutVars>
          <dgm:chMax val="1"/>
          <dgm:chPref val="1"/>
        </dgm:presLayoutVars>
      </dgm:prSet>
      <dgm:spPr/>
    </dgm:pt>
    <dgm:pt modelId="{9E02E308-17F7-40AB-9124-74587F371C23}" type="pres">
      <dgm:prSet presAssocID="{122138FA-38E1-43A1-B65F-A7804378920D}" presName="sibTrans" presStyleLbl="sibTrans2D1" presStyleIdx="0" presStyleCnt="0"/>
      <dgm:spPr/>
    </dgm:pt>
    <dgm:pt modelId="{01260FF1-0783-4F71-9F24-E4D14921950B}" type="pres">
      <dgm:prSet presAssocID="{899ADFA6-C8FC-F144-BB33-6A24BEB2142B}" presName="compNode" presStyleCnt="0"/>
      <dgm:spPr/>
    </dgm:pt>
    <dgm:pt modelId="{F4C3B465-4B1E-4DEE-8E6A-FFB30AB9815B}" type="pres">
      <dgm:prSet presAssocID="{899ADFA6-C8FC-F144-BB33-6A24BEB2142B}" presName="iconBgRect" presStyleLbl="bgShp" presStyleIdx="2" presStyleCnt="4"/>
      <dgm:spPr/>
    </dgm:pt>
    <dgm:pt modelId="{C0075129-A562-48E1-AD46-43A6590A8A73}" type="pres">
      <dgm:prSet presAssocID="{899ADFA6-C8FC-F144-BB33-6A24BEB214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3B2B0EBD-A066-441C-81C7-41CE3A4A19A3}" type="pres">
      <dgm:prSet presAssocID="{899ADFA6-C8FC-F144-BB33-6A24BEB2142B}" presName="spaceRect" presStyleCnt="0"/>
      <dgm:spPr/>
    </dgm:pt>
    <dgm:pt modelId="{67A6CA59-7239-4511-B63B-2403F037048B}" type="pres">
      <dgm:prSet presAssocID="{899ADFA6-C8FC-F144-BB33-6A24BEB2142B}" presName="textRect" presStyleLbl="revTx" presStyleIdx="2" presStyleCnt="4">
        <dgm:presLayoutVars>
          <dgm:chMax val="1"/>
          <dgm:chPref val="1"/>
        </dgm:presLayoutVars>
      </dgm:prSet>
      <dgm:spPr/>
    </dgm:pt>
    <dgm:pt modelId="{471BB347-5FE1-4FD1-A692-A512FB0DA8D1}" type="pres">
      <dgm:prSet presAssocID="{56587FD8-BBD3-F848-85B9-32868609827E}" presName="sibTrans" presStyleLbl="sibTrans2D1" presStyleIdx="0" presStyleCnt="0"/>
      <dgm:spPr/>
    </dgm:pt>
    <dgm:pt modelId="{02AB7200-72CA-49A6-8AA6-B46457677F96}" type="pres">
      <dgm:prSet presAssocID="{581F3E1A-625E-754B-AB38-1A96DC5FC1FE}" presName="compNode" presStyleCnt="0"/>
      <dgm:spPr/>
    </dgm:pt>
    <dgm:pt modelId="{1AFCCCE1-F578-43F8-A956-8DA1FB604386}" type="pres">
      <dgm:prSet presAssocID="{581F3E1A-625E-754B-AB38-1A96DC5FC1FE}" presName="iconBgRect" presStyleLbl="bgShp" presStyleIdx="3" presStyleCnt="4"/>
      <dgm:spPr/>
    </dgm:pt>
    <dgm:pt modelId="{FE830FC4-5084-4668-B580-6D89B48AAB66}" type="pres">
      <dgm:prSet presAssocID="{581F3E1A-625E-754B-AB38-1A96DC5FC1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st Basket"/>
        </a:ext>
      </dgm:extLst>
    </dgm:pt>
    <dgm:pt modelId="{E1465631-E53A-45AD-9C55-84CC89B27E6B}" type="pres">
      <dgm:prSet presAssocID="{581F3E1A-625E-754B-AB38-1A96DC5FC1FE}" presName="spaceRect" presStyleCnt="0"/>
      <dgm:spPr/>
    </dgm:pt>
    <dgm:pt modelId="{73DCADA9-2F61-4C3E-9D11-B08BC12D4248}" type="pres">
      <dgm:prSet presAssocID="{581F3E1A-625E-754B-AB38-1A96DC5FC1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273560E-9DBA-4046-B538-168C1C1B718D}" srcId="{194711B2-480B-405E-A3E9-0F0F45A4D57B}" destId="{B8B51D97-B7B8-454F-A925-BF03CC83473C}" srcOrd="0" destOrd="0" parTransId="{0DD782BF-1279-43CC-A539-E351593A4E3B}" sibTransId="{AABF7D3B-FF31-46A5-83E3-7E87F75F1569}"/>
    <dgm:cxn modelId="{B659612F-CFA4-4870-8EF8-483AB9E3D3FB}" srcId="{194711B2-480B-405E-A3E9-0F0F45A4D57B}" destId="{AE38EEDE-750A-476F-ABB7-3E40F7B3215D}" srcOrd="1" destOrd="0" parTransId="{B55EE19A-AFCD-457D-8E7B-1DB037871E38}" sibTransId="{122138FA-38E1-43A1-B65F-A7804378920D}"/>
    <dgm:cxn modelId="{8413DB5F-20DB-EB47-996D-A32861A52AEB}" srcId="{194711B2-480B-405E-A3E9-0F0F45A4D57B}" destId="{581F3E1A-625E-754B-AB38-1A96DC5FC1FE}" srcOrd="3" destOrd="0" parTransId="{C3834A5D-8778-DC43-9185-2DC0C6EC2227}" sibTransId="{6BC1CA60-6654-264D-AAB3-B1E153389256}"/>
    <dgm:cxn modelId="{7F650B6A-DB06-5B49-B096-EDE5A3055D00}" type="presOf" srcId="{194711B2-480B-405E-A3E9-0F0F45A4D57B}" destId="{E2770E88-2471-41FB-AE40-B06F90C34A78}" srcOrd="0" destOrd="0" presId="urn:microsoft.com/office/officeart/2018/2/layout/IconCircleList"/>
    <dgm:cxn modelId="{134E6D7C-BF9E-C343-81F6-6E58295C23C7}" srcId="{194711B2-480B-405E-A3E9-0F0F45A4D57B}" destId="{899ADFA6-C8FC-F144-BB33-6A24BEB2142B}" srcOrd="2" destOrd="0" parTransId="{03F8F906-D078-0148-838C-1FC716D5802B}" sibTransId="{56587FD8-BBD3-F848-85B9-32868609827E}"/>
    <dgm:cxn modelId="{478AD994-75A5-BB4F-9AD3-46BDBE1019E7}" type="presOf" srcId="{B8B51D97-B7B8-454F-A925-BF03CC83473C}" destId="{00E18830-1EB7-4223-9C93-E67DB59770BF}" srcOrd="0" destOrd="0" presId="urn:microsoft.com/office/officeart/2018/2/layout/IconCircleList"/>
    <dgm:cxn modelId="{8AAE09A3-AFE2-1C4F-84FD-0704C2519932}" type="presOf" srcId="{56587FD8-BBD3-F848-85B9-32868609827E}" destId="{471BB347-5FE1-4FD1-A692-A512FB0DA8D1}" srcOrd="0" destOrd="0" presId="urn:microsoft.com/office/officeart/2018/2/layout/IconCircleList"/>
    <dgm:cxn modelId="{67C2AEB3-39D2-C84A-BA88-F514DECEAC9D}" type="presOf" srcId="{122138FA-38E1-43A1-B65F-A7804378920D}" destId="{9E02E308-17F7-40AB-9124-74587F371C23}" srcOrd="0" destOrd="0" presId="urn:microsoft.com/office/officeart/2018/2/layout/IconCircleList"/>
    <dgm:cxn modelId="{18BD52BF-60C7-6247-8EC1-02B0589D7A41}" type="presOf" srcId="{581F3E1A-625E-754B-AB38-1A96DC5FC1FE}" destId="{73DCADA9-2F61-4C3E-9D11-B08BC12D4248}" srcOrd="0" destOrd="0" presId="urn:microsoft.com/office/officeart/2018/2/layout/IconCircleList"/>
    <dgm:cxn modelId="{8AC46ED1-6180-924D-94B3-B61495E2B527}" type="presOf" srcId="{AE38EEDE-750A-476F-ABB7-3E40F7B3215D}" destId="{3493063A-0CB1-422E-B9BC-DD874A21801F}" srcOrd="0" destOrd="0" presId="urn:microsoft.com/office/officeart/2018/2/layout/IconCircleList"/>
    <dgm:cxn modelId="{5A6BB4D1-C174-B342-854F-EFB576B63623}" type="presOf" srcId="{AABF7D3B-FF31-46A5-83E3-7E87F75F1569}" destId="{DDD9E9A9-D69B-41C2-9E2B-8CB2439320C4}" srcOrd="0" destOrd="0" presId="urn:microsoft.com/office/officeart/2018/2/layout/IconCircleList"/>
    <dgm:cxn modelId="{358A11F4-BC18-7C42-934F-830E61E307E9}" type="presOf" srcId="{899ADFA6-C8FC-F144-BB33-6A24BEB2142B}" destId="{67A6CA59-7239-4511-B63B-2403F037048B}" srcOrd="0" destOrd="0" presId="urn:microsoft.com/office/officeart/2018/2/layout/IconCircleList"/>
    <dgm:cxn modelId="{B164B713-EEE5-8545-864F-8BD0D3A452D7}" type="presParOf" srcId="{E2770E88-2471-41FB-AE40-B06F90C34A78}" destId="{5E626ABF-4EDB-4754-8EDB-5FA52559070E}" srcOrd="0" destOrd="0" presId="urn:microsoft.com/office/officeart/2018/2/layout/IconCircleList"/>
    <dgm:cxn modelId="{D203290C-0CB5-774F-BDB6-7E695EFED6E0}" type="presParOf" srcId="{5E626ABF-4EDB-4754-8EDB-5FA52559070E}" destId="{A47CACC7-7B93-40E8-9CBF-DAA646D579B3}" srcOrd="0" destOrd="0" presId="urn:microsoft.com/office/officeart/2018/2/layout/IconCircleList"/>
    <dgm:cxn modelId="{A4213FEA-8664-8243-B2EE-C6928E3CBDE4}" type="presParOf" srcId="{A47CACC7-7B93-40E8-9CBF-DAA646D579B3}" destId="{769DD9D5-A176-483B-B012-42864715E8EA}" srcOrd="0" destOrd="0" presId="urn:microsoft.com/office/officeart/2018/2/layout/IconCircleList"/>
    <dgm:cxn modelId="{51E1EAEA-C6C1-664A-8817-1003CDE1F879}" type="presParOf" srcId="{A47CACC7-7B93-40E8-9CBF-DAA646D579B3}" destId="{61434766-500E-4B9C-AF09-874217DE5158}" srcOrd="1" destOrd="0" presId="urn:microsoft.com/office/officeart/2018/2/layout/IconCircleList"/>
    <dgm:cxn modelId="{88D7F5A5-2980-A146-8A22-5F98AF363680}" type="presParOf" srcId="{A47CACC7-7B93-40E8-9CBF-DAA646D579B3}" destId="{ACC7BE35-B43C-486A-AC90-B1052C183227}" srcOrd="2" destOrd="0" presId="urn:microsoft.com/office/officeart/2018/2/layout/IconCircleList"/>
    <dgm:cxn modelId="{36B3D744-69E6-EA43-9FBA-E96509AEC01E}" type="presParOf" srcId="{A47CACC7-7B93-40E8-9CBF-DAA646D579B3}" destId="{00E18830-1EB7-4223-9C93-E67DB59770BF}" srcOrd="3" destOrd="0" presId="urn:microsoft.com/office/officeart/2018/2/layout/IconCircleList"/>
    <dgm:cxn modelId="{CC8D53F1-E914-DC47-8F69-0C5F49E71C5C}" type="presParOf" srcId="{5E626ABF-4EDB-4754-8EDB-5FA52559070E}" destId="{DDD9E9A9-D69B-41C2-9E2B-8CB2439320C4}" srcOrd="1" destOrd="0" presId="urn:microsoft.com/office/officeart/2018/2/layout/IconCircleList"/>
    <dgm:cxn modelId="{5F948172-0B41-7145-8720-C5C72C6CDEF4}" type="presParOf" srcId="{5E626ABF-4EDB-4754-8EDB-5FA52559070E}" destId="{C9BA0F4E-4EF8-409C-9BCD-5E9F8D9286C2}" srcOrd="2" destOrd="0" presId="urn:microsoft.com/office/officeart/2018/2/layout/IconCircleList"/>
    <dgm:cxn modelId="{58CE2010-E68F-B24B-AD2F-C67B6CC1ACC3}" type="presParOf" srcId="{C9BA0F4E-4EF8-409C-9BCD-5E9F8D9286C2}" destId="{76E19F2B-6417-4712-80CC-0E460B9F48E0}" srcOrd="0" destOrd="0" presId="urn:microsoft.com/office/officeart/2018/2/layout/IconCircleList"/>
    <dgm:cxn modelId="{AF44C68F-7DED-8D43-8D82-528D77C5EFAD}" type="presParOf" srcId="{C9BA0F4E-4EF8-409C-9BCD-5E9F8D9286C2}" destId="{5CE55F20-D7E8-4A56-8CED-ED4D60E602F2}" srcOrd="1" destOrd="0" presId="urn:microsoft.com/office/officeart/2018/2/layout/IconCircleList"/>
    <dgm:cxn modelId="{F9607D0E-5E37-5A43-A891-72CDEDC0C669}" type="presParOf" srcId="{C9BA0F4E-4EF8-409C-9BCD-5E9F8D9286C2}" destId="{FF33A065-7563-4B7D-BC54-DE4E989CBCDC}" srcOrd="2" destOrd="0" presId="urn:microsoft.com/office/officeart/2018/2/layout/IconCircleList"/>
    <dgm:cxn modelId="{415A06AF-E33F-7647-9874-258D503E9B0E}" type="presParOf" srcId="{C9BA0F4E-4EF8-409C-9BCD-5E9F8D9286C2}" destId="{3493063A-0CB1-422E-B9BC-DD874A21801F}" srcOrd="3" destOrd="0" presId="urn:microsoft.com/office/officeart/2018/2/layout/IconCircleList"/>
    <dgm:cxn modelId="{B2A967E9-9F67-4247-834C-4A527985452B}" type="presParOf" srcId="{5E626ABF-4EDB-4754-8EDB-5FA52559070E}" destId="{9E02E308-17F7-40AB-9124-74587F371C23}" srcOrd="3" destOrd="0" presId="urn:microsoft.com/office/officeart/2018/2/layout/IconCircleList"/>
    <dgm:cxn modelId="{5368BD35-21E5-904F-B617-AED5634114AD}" type="presParOf" srcId="{5E626ABF-4EDB-4754-8EDB-5FA52559070E}" destId="{01260FF1-0783-4F71-9F24-E4D14921950B}" srcOrd="4" destOrd="0" presId="urn:microsoft.com/office/officeart/2018/2/layout/IconCircleList"/>
    <dgm:cxn modelId="{F8FBEECD-61AD-FB47-B582-A1BE1375A0B1}" type="presParOf" srcId="{01260FF1-0783-4F71-9F24-E4D14921950B}" destId="{F4C3B465-4B1E-4DEE-8E6A-FFB30AB9815B}" srcOrd="0" destOrd="0" presId="urn:microsoft.com/office/officeart/2018/2/layout/IconCircleList"/>
    <dgm:cxn modelId="{A6607C87-2464-9F48-BEAF-4C792BB91B22}" type="presParOf" srcId="{01260FF1-0783-4F71-9F24-E4D14921950B}" destId="{C0075129-A562-48E1-AD46-43A6590A8A73}" srcOrd="1" destOrd="0" presId="urn:microsoft.com/office/officeart/2018/2/layout/IconCircleList"/>
    <dgm:cxn modelId="{80480723-2348-C741-AD4B-97B804A08B5C}" type="presParOf" srcId="{01260FF1-0783-4F71-9F24-E4D14921950B}" destId="{3B2B0EBD-A066-441C-81C7-41CE3A4A19A3}" srcOrd="2" destOrd="0" presId="urn:microsoft.com/office/officeart/2018/2/layout/IconCircleList"/>
    <dgm:cxn modelId="{3040F25A-B8E5-314F-AAA7-CFF7CA38759F}" type="presParOf" srcId="{01260FF1-0783-4F71-9F24-E4D14921950B}" destId="{67A6CA59-7239-4511-B63B-2403F037048B}" srcOrd="3" destOrd="0" presId="urn:microsoft.com/office/officeart/2018/2/layout/IconCircleList"/>
    <dgm:cxn modelId="{4DE7B6D2-43BC-4B4B-9B01-190B0DFAC692}" type="presParOf" srcId="{5E626ABF-4EDB-4754-8EDB-5FA52559070E}" destId="{471BB347-5FE1-4FD1-A692-A512FB0DA8D1}" srcOrd="5" destOrd="0" presId="urn:microsoft.com/office/officeart/2018/2/layout/IconCircleList"/>
    <dgm:cxn modelId="{05BE0ECC-4B0D-A746-B993-3CED618322A7}" type="presParOf" srcId="{5E626ABF-4EDB-4754-8EDB-5FA52559070E}" destId="{02AB7200-72CA-49A6-8AA6-B46457677F96}" srcOrd="6" destOrd="0" presId="urn:microsoft.com/office/officeart/2018/2/layout/IconCircleList"/>
    <dgm:cxn modelId="{27A28464-D881-0243-A4F5-14CEF71728EB}" type="presParOf" srcId="{02AB7200-72CA-49A6-8AA6-B46457677F96}" destId="{1AFCCCE1-F578-43F8-A956-8DA1FB604386}" srcOrd="0" destOrd="0" presId="urn:microsoft.com/office/officeart/2018/2/layout/IconCircleList"/>
    <dgm:cxn modelId="{558EA110-C783-9B49-A191-FA4278E68C01}" type="presParOf" srcId="{02AB7200-72CA-49A6-8AA6-B46457677F96}" destId="{FE830FC4-5084-4668-B580-6D89B48AAB66}" srcOrd="1" destOrd="0" presId="urn:microsoft.com/office/officeart/2018/2/layout/IconCircleList"/>
    <dgm:cxn modelId="{7E492CD6-5B48-274C-875A-86680976E3A0}" type="presParOf" srcId="{02AB7200-72CA-49A6-8AA6-B46457677F96}" destId="{E1465631-E53A-45AD-9C55-84CC89B27E6B}" srcOrd="2" destOrd="0" presId="urn:microsoft.com/office/officeart/2018/2/layout/IconCircleList"/>
    <dgm:cxn modelId="{48C2A1BA-F2B3-3C4F-B921-43340A573069}" type="presParOf" srcId="{02AB7200-72CA-49A6-8AA6-B46457677F96}" destId="{73DCADA9-2F61-4C3E-9D11-B08BC12D424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4E281-B736-9641-981D-8D1C12DB053F}" type="doc">
      <dgm:prSet loTypeId="urn:microsoft.com/office/officeart/2005/8/layout/radial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F8BFD87-9E48-404E-8306-F77FEFA08B67}">
      <dgm:prSet/>
      <dgm:spPr/>
      <dgm:t>
        <a:bodyPr/>
        <a:lstStyle/>
        <a:p>
          <a:r>
            <a:rPr lang="en-GB" baseline="0" dirty="0"/>
            <a:t>The grates limitation -&gt; </a:t>
          </a:r>
          <a:r>
            <a:rPr lang="en-GB" b="1" baseline="0" dirty="0"/>
            <a:t>not enough participants </a:t>
          </a:r>
          <a:endParaRPr lang="cs-CZ" dirty="0"/>
        </a:p>
      </dgm:t>
    </dgm:pt>
    <dgm:pt modelId="{2E452D63-424F-CC4D-97F0-F3389BFF07D6}" type="parTrans" cxnId="{0CEB0DAE-D2C7-0645-9854-2EADDD9E5614}">
      <dgm:prSet/>
      <dgm:spPr/>
      <dgm:t>
        <a:bodyPr/>
        <a:lstStyle/>
        <a:p>
          <a:endParaRPr lang="cs-CZ"/>
        </a:p>
      </dgm:t>
    </dgm:pt>
    <dgm:pt modelId="{1C0F236F-A199-6A45-8603-7A4B4B982410}" type="sibTrans" cxnId="{0CEB0DAE-D2C7-0645-9854-2EADDD9E5614}">
      <dgm:prSet/>
      <dgm:spPr/>
      <dgm:t>
        <a:bodyPr/>
        <a:lstStyle/>
        <a:p>
          <a:endParaRPr lang="cs-CZ"/>
        </a:p>
      </dgm:t>
    </dgm:pt>
    <dgm:pt modelId="{353D559E-98FE-394E-97B9-A43EAD85B908}">
      <dgm:prSet/>
      <dgm:spPr/>
      <dgm:t>
        <a:bodyPr/>
        <a:lstStyle/>
        <a:p>
          <a:r>
            <a:rPr lang="en-GB" baseline="0" dirty="0"/>
            <a:t>60 respondents </a:t>
          </a:r>
          <a:endParaRPr lang="cs-CZ" dirty="0"/>
        </a:p>
      </dgm:t>
    </dgm:pt>
    <dgm:pt modelId="{1E5C5468-112E-AA47-B764-DAB9135C7C16}" type="parTrans" cxnId="{E80A3012-730E-7F41-88F4-A50D75AFD1C9}">
      <dgm:prSet/>
      <dgm:spPr/>
      <dgm:t>
        <a:bodyPr/>
        <a:lstStyle/>
        <a:p>
          <a:endParaRPr lang="cs-CZ"/>
        </a:p>
      </dgm:t>
    </dgm:pt>
    <dgm:pt modelId="{DC1147A6-6720-234C-AA86-A87D47435068}" type="sibTrans" cxnId="{E80A3012-730E-7F41-88F4-A50D75AFD1C9}">
      <dgm:prSet/>
      <dgm:spPr/>
      <dgm:t>
        <a:bodyPr/>
        <a:lstStyle/>
        <a:p>
          <a:endParaRPr lang="cs-CZ"/>
        </a:p>
      </dgm:t>
    </dgm:pt>
    <dgm:pt modelId="{79ABCC2C-AF0E-0345-AA9D-D91470980A13}">
      <dgm:prSet/>
      <dgm:spPr/>
      <dgm:t>
        <a:bodyPr/>
        <a:lstStyle/>
        <a:p>
          <a:r>
            <a:rPr lang="en-GB" baseline="0" dirty="0"/>
            <a:t>46 = CZ</a:t>
          </a:r>
          <a:endParaRPr lang="cs-CZ" dirty="0"/>
        </a:p>
      </dgm:t>
    </dgm:pt>
    <dgm:pt modelId="{04495505-DE40-E444-9742-DBE6C96A8C0D}" type="parTrans" cxnId="{B1B58553-B2E5-D542-B733-8DDADD4A9AE2}">
      <dgm:prSet/>
      <dgm:spPr/>
      <dgm:t>
        <a:bodyPr/>
        <a:lstStyle/>
        <a:p>
          <a:endParaRPr lang="cs-CZ"/>
        </a:p>
      </dgm:t>
    </dgm:pt>
    <dgm:pt modelId="{641B731D-99AD-6A44-985E-FF32D77BC078}" type="sibTrans" cxnId="{B1B58553-B2E5-D542-B733-8DDADD4A9AE2}">
      <dgm:prSet/>
      <dgm:spPr/>
      <dgm:t>
        <a:bodyPr/>
        <a:lstStyle/>
        <a:p>
          <a:endParaRPr lang="cs-CZ"/>
        </a:p>
      </dgm:t>
    </dgm:pt>
    <dgm:pt modelId="{A7D4640F-3CFF-2845-8DC7-9C71E229EE2E}">
      <dgm:prSet/>
      <dgm:spPr/>
      <dgm:t>
        <a:bodyPr/>
        <a:lstStyle/>
        <a:p>
          <a:r>
            <a:rPr lang="en-GB" baseline="0" dirty="0"/>
            <a:t>8 = FINLAND</a:t>
          </a:r>
          <a:endParaRPr lang="cs-CZ" dirty="0"/>
        </a:p>
      </dgm:t>
    </dgm:pt>
    <dgm:pt modelId="{89EEB1AC-C6FF-9447-9EF2-27F35509C4CD}" type="parTrans" cxnId="{B830579D-29F0-144E-B6DB-9CECBC8B0668}">
      <dgm:prSet/>
      <dgm:spPr/>
      <dgm:t>
        <a:bodyPr/>
        <a:lstStyle/>
        <a:p>
          <a:endParaRPr lang="cs-CZ"/>
        </a:p>
      </dgm:t>
    </dgm:pt>
    <dgm:pt modelId="{2DCB4B41-2252-6B4E-850A-3B5DE1B013DF}" type="sibTrans" cxnId="{B830579D-29F0-144E-B6DB-9CECBC8B0668}">
      <dgm:prSet/>
      <dgm:spPr/>
      <dgm:t>
        <a:bodyPr/>
        <a:lstStyle/>
        <a:p>
          <a:endParaRPr lang="cs-CZ"/>
        </a:p>
      </dgm:t>
    </dgm:pt>
    <dgm:pt modelId="{BD31F24E-5EC9-E24E-8115-3BFE0658861D}">
      <dgm:prSet/>
      <dgm:spPr/>
      <dgm:t>
        <a:bodyPr/>
        <a:lstStyle/>
        <a:p>
          <a:r>
            <a:rPr lang="en-GB" baseline="0" dirty="0"/>
            <a:t>6 = ITALY</a:t>
          </a:r>
          <a:endParaRPr lang="cs-CZ" dirty="0"/>
        </a:p>
      </dgm:t>
    </dgm:pt>
    <dgm:pt modelId="{D9C1D686-FFD7-B142-9F84-ED2470A733AB}" type="parTrans" cxnId="{55BF07D6-8173-F54F-9620-EC47CBBBD2EA}">
      <dgm:prSet/>
      <dgm:spPr/>
      <dgm:t>
        <a:bodyPr/>
        <a:lstStyle/>
        <a:p>
          <a:endParaRPr lang="cs-CZ"/>
        </a:p>
      </dgm:t>
    </dgm:pt>
    <dgm:pt modelId="{8553A3AD-CDCD-2A49-BC6E-0AADC9E16589}" type="sibTrans" cxnId="{55BF07D6-8173-F54F-9620-EC47CBBBD2EA}">
      <dgm:prSet/>
      <dgm:spPr/>
      <dgm:t>
        <a:bodyPr/>
        <a:lstStyle/>
        <a:p>
          <a:endParaRPr lang="cs-CZ"/>
        </a:p>
      </dgm:t>
    </dgm:pt>
    <dgm:pt modelId="{E4103C34-1BD1-FE40-9E70-F12243A6CEA3}" type="pres">
      <dgm:prSet presAssocID="{4304E281-B736-9641-981D-8D1C12DB05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3362C8-5A79-5D4B-A039-84C97FE28479}" type="pres">
      <dgm:prSet presAssocID="{CF8BFD87-9E48-404E-8306-F77FEFA08B67}" presName="centerShape" presStyleLbl="node0" presStyleIdx="0" presStyleCnt="1"/>
      <dgm:spPr/>
    </dgm:pt>
    <dgm:pt modelId="{55913616-A8E5-6244-AB01-F7CCB623DB9C}" type="pres">
      <dgm:prSet presAssocID="{353D559E-98FE-394E-97B9-A43EAD85B908}" presName="node" presStyleLbl="node1" presStyleIdx="0" presStyleCnt="4">
        <dgm:presLayoutVars>
          <dgm:bulletEnabled val="1"/>
        </dgm:presLayoutVars>
      </dgm:prSet>
      <dgm:spPr/>
    </dgm:pt>
    <dgm:pt modelId="{37DF52C1-8D92-7C4F-9CBB-E69BFA6B34A3}" type="pres">
      <dgm:prSet presAssocID="{353D559E-98FE-394E-97B9-A43EAD85B908}" presName="dummy" presStyleCnt="0"/>
      <dgm:spPr/>
    </dgm:pt>
    <dgm:pt modelId="{AEACE5D1-9733-D64E-9491-D85497848AEE}" type="pres">
      <dgm:prSet presAssocID="{DC1147A6-6720-234C-AA86-A87D47435068}" presName="sibTrans" presStyleLbl="sibTrans2D1" presStyleIdx="0" presStyleCnt="4"/>
      <dgm:spPr/>
    </dgm:pt>
    <dgm:pt modelId="{7BAAABF1-B4E5-5742-9980-F98496A8767A}" type="pres">
      <dgm:prSet presAssocID="{79ABCC2C-AF0E-0345-AA9D-D91470980A13}" presName="node" presStyleLbl="node1" presStyleIdx="1" presStyleCnt="4">
        <dgm:presLayoutVars>
          <dgm:bulletEnabled val="1"/>
        </dgm:presLayoutVars>
      </dgm:prSet>
      <dgm:spPr/>
    </dgm:pt>
    <dgm:pt modelId="{9707EE5F-49BF-574F-9B05-F42D74FB0E29}" type="pres">
      <dgm:prSet presAssocID="{79ABCC2C-AF0E-0345-AA9D-D91470980A13}" presName="dummy" presStyleCnt="0"/>
      <dgm:spPr/>
    </dgm:pt>
    <dgm:pt modelId="{B6C7734B-CC7D-ED48-9359-6B88A7AE3394}" type="pres">
      <dgm:prSet presAssocID="{641B731D-99AD-6A44-985E-FF32D77BC078}" presName="sibTrans" presStyleLbl="sibTrans2D1" presStyleIdx="1" presStyleCnt="4"/>
      <dgm:spPr/>
    </dgm:pt>
    <dgm:pt modelId="{BB008FF4-7226-CE4C-B7AE-0252FC20AFE2}" type="pres">
      <dgm:prSet presAssocID="{A7D4640F-3CFF-2845-8DC7-9C71E229EE2E}" presName="node" presStyleLbl="node1" presStyleIdx="2" presStyleCnt="4">
        <dgm:presLayoutVars>
          <dgm:bulletEnabled val="1"/>
        </dgm:presLayoutVars>
      </dgm:prSet>
      <dgm:spPr/>
    </dgm:pt>
    <dgm:pt modelId="{9509AB61-0ED3-CA4A-9EFF-BC7B6B955EB3}" type="pres">
      <dgm:prSet presAssocID="{A7D4640F-3CFF-2845-8DC7-9C71E229EE2E}" presName="dummy" presStyleCnt="0"/>
      <dgm:spPr/>
    </dgm:pt>
    <dgm:pt modelId="{DA09B5A4-9D09-814D-B47C-F5402B98DB1B}" type="pres">
      <dgm:prSet presAssocID="{2DCB4B41-2252-6B4E-850A-3B5DE1B013DF}" presName="sibTrans" presStyleLbl="sibTrans2D1" presStyleIdx="2" presStyleCnt="4"/>
      <dgm:spPr/>
    </dgm:pt>
    <dgm:pt modelId="{C5E5926B-5F6F-B14E-9E99-E50882FEF4F5}" type="pres">
      <dgm:prSet presAssocID="{BD31F24E-5EC9-E24E-8115-3BFE0658861D}" presName="node" presStyleLbl="node1" presStyleIdx="3" presStyleCnt="4">
        <dgm:presLayoutVars>
          <dgm:bulletEnabled val="1"/>
        </dgm:presLayoutVars>
      </dgm:prSet>
      <dgm:spPr/>
    </dgm:pt>
    <dgm:pt modelId="{F980952A-C905-E84C-A436-CA2D6B2F0A3A}" type="pres">
      <dgm:prSet presAssocID="{BD31F24E-5EC9-E24E-8115-3BFE0658861D}" presName="dummy" presStyleCnt="0"/>
      <dgm:spPr/>
    </dgm:pt>
    <dgm:pt modelId="{F112DE57-8327-AC43-9CD3-22290DA1CEEB}" type="pres">
      <dgm:prSet presAssocID="{8553A3AD-CDCD-2A49-BC6E-0AADC9E16589}" presName="sibTrans" presStyleLbl="sibTrans2D1" presStyleIdx="3" presStyleCnt="4"/>
      <dgm:spPr/>
    </dgm:pt>
  </dgm:ptLst>
  <dgm:cxnLst>
    <dgm:cxn modelId="{AC537B08-2606-D445-B435-CD4ABE57814A}" type="presOf" srcId="{8553A3AD-CDCD-2A49-BC6E-0AADC9E16589}" destId="{F112DE57-8327-AC43-9CD3-22290DA1CEEB}" srcOrd="0" destOrd="0" presId="urn:microsoft.com/office/officeart/2005/8/layout/radial6"/>
    <dgm:cxn modelId="{E80A3012-730E-7F41-88F4-A50D75AFD1C9}" srcId="{CF8BFD87-9E48-404E-8306-F77FEFA08B67}" destId="{353D559E-98FE-394E-97B9-A43EAD85B908}" srcOrd="0" destOrd="0" parTransId="{1E5C5468-112E-AA47-B764-DAB9135C7C16}" sibTransId="{DC1147A6-6720-234C-AA86-A87D47435068}"/>
    <dgm:cxn modelId="{FFE45A3C-F01D-C042-90E2-6BD2F511129F}" type="presOf" srcId="{A7D4640F-3CFF-2845-8DC7-9C71E229EE2E}" destId="{BB008FF4-7226-CE4C-B7AE-0252FC20AFE2}" srcOrd="0" destOrd="0" presId="urn:microsoft.com/office/officeart/2005/8/layout/radial6"/>
    <dgm:cxn modelId="{A7F2014F-AF1F-8D40-8C12-A670904F87E8}" type="presOf" srcId="{BD31F24E-5EC9-E24E-8115-3BFE0658861D}" destId="{C5E5926B-5F6F-B14E-9E99-E50882FEF4F5}" srcOrd="0" destOrd="0" presId="urn:microsoft.com/office/officeart/2005/8/layout/radial6"/>
    <dgm:cxn modelId="{44871D53-0940-6642-9DF7-1958C808481D}" type="presOf" srcId="{353D559E-98FE-394E-97B9-A43EAD85B908}" destId="{55913616-A8E5-6244-AB01-F7CCB623DB9C}" srcOrd="0" destOrd="0" presId="urn:microsoft.com/office/officeart/2005/8/layout/radial6"/>
    <dgm:cxn modelId="{B1B58553-B2E5-D542-B733-8DDADD4A9AE2}" srcId="{CF8BFD87-9E48-404E-8306-F77FEFA08B67}" destId="{79ABCC2C-AF0E-0345-AA9D-D91470980A13}" srcOrd="1" destOrd="0" parTransId="{04495505-DE40-E444-9742-DBE6C96A8C0D}" sibTransId="{641B731D-99AD-6A44-985E-FF32D77BC078}"/>
    <dgm:cxn modelId="{15055664-95EB-0D41-B64A-B391D204B6C8}" type="presOf" srcId="{4304E281-B736-9641-981D-8D1C12DB053F}" destId="{E4103C34-1BD1-FE40-9E70-F12243A6CEA3}" srcOrd="0" destOrd="0" presId="urn:microsoft.com/office/officeart/2005/8/layout/radial6"/>
    <dgm:cxn modelId="{2BC84666-70C5-664B-9EAE-14615ED34F6E}" type="presOf" srcId="{2DCB4B41-2252-6B4E-850A-3B5DE1B013DF}" destId="{DA09B5A4-9D09-814D-B47C-F5402B98DB1B}" srcOrd="0" destOrd="0" presId="urn:microsoft.com/office/officeart/2005/8/layout/radial6"/>
    <dgm:cxn modelId="{B830579D-29F0-144E-B6DB-9CECBC8B0668}" srcId="{CF8BFD87-9E48-404E-8306-F77FEFA08B67}" destId="{A7D4640F-3CFF-2845-8DC7-9C71E229EE2E}" srcOrd="2" destOrd="0" parTransId="{89EEB1AC-C6FF-9447-9EF2-27F35509C4CD}" sibTransId="{2DCB4B41-2252-6B4E-850A-3B5DE1B013DF}"/>
    <dgm:cxn modelId="{549720A4-8A5C-324C-8AD1-3A89B1A88C2C}" type="presOf" srcId="{CF8BFD87-9E48-404E-8306-F77FEFA08B67}" destId="{263362C8-5A79-5D4B-A039-84C97FE28479}" srcOrd="0" destOrd="0" presId="urn:microsoft.com/office/officeart/2005/8/layout/radial6"/>
    <dgm:cxn modelId="{CC9846A7-BFD1-814D-B74E-EC3AC53C5C93}" type="presOf" srcId="{641B731D-99AD-6A44-985E-FF32D77BC078}" destId="{B6C7734B-CC7D-ED48-9359-6B88A7AE3394}" srcOrd="0" destOrd="0" presId="urn:microsoft.com/office/officeart/2005/8/layout/radial6"/>
    <dgm:cxn modelId="{0CEB0DAE-D2C7-0645-9854-2EADDD9E5614}" srcId="{4304E281-B736-9641-981D-8D1C12DB053F}" destId="{CF8BFD87-9E48-404E-8306-F77FEFA08B67}" srcOrd="0" destOrd="0" parTransId="{2E452D63-424F-CC4D-97F0-F3389BFF07D6}" sibTransId="{1C0F236F-A199-6A45-8603-7A4B4B982410}"/>
    <dgm:cxn modelId="{F902F1B7-4D27-324C-A1BB-7EEA5B968F84}" type="presOf" srcId="{DC1147A6-6720-234C-AA86-A87D47435068}" destId="{AEACE5D1-9733-D64E-9491-D85497848AEE}" srcOrd="0" destOrd="0" presId="urn:microsoft.com/office/officeart/2005/8/layout/radial6"/>
    <dgm:cxn modelId="{4CCF73BA-9002-E847-BFCC-8A152611B523}" type="presOf" srcId="{79ABCC2C-AF0E-0345-AA9D-D91470980A13}" destId="{7BAAABF1-B4E5-5742-9980-F98496A8767A}" srcOrd="0" destOrd="0" presId="urn:microsoft.com/office/officeart/2005/8/layout/radial6"/>
    <dgm:cxn modelId="{55BF07D6-8173-F54F-9620-EC47CBBBD2EA}" srcId="{CF8BFD87-9E48-404E-8306-F77FEFA08B67}" destId="{BD31F24E-5EC9-E24E-8115-3BFE0658861D}" srcOrd="3" destOrd="0" parTransId="{D9C1D686-FFD7-B142-9F84-ED2470A733AB}" sibTransId="{8553A3AD-CDCD-2A49-BC6E-0AADC9E16589}"/>
    <dgm:cxn modelId="{0BD9095F-57CB-E945-B9A9-F96E8826E097}" type="presParOf" srcId="{E4103C34-1BD1-FE40-9E70-F12243A6CEA3}" destId="{263362C8-5A79-5D4B-A039-84C97FE28479}" srcOrd="0" destOrd="0" presId="urn:microsoft.com/office/officeart/2005/8/layout/radial6"/>
    <dgm:cxn modelId="{CAEEC9F1-FB6E-C043-A88A-57D433412959}" type="presParOf" srcId="{E4103C34-1BD1-FE40-9E70-F12243A6CEA3}" destId="{55913616-A8E5-6244-AB01-F7CCB623DB9C}" srcOrd="1" destOrd="0" presId="urn:microsoft.com/office/officeart/2005/8/layout/radial6"/>
    <dgm:cxn modelId="{00B5597E-9F20-454C-B36D-363A8FF52755}" type="presParOf" srcId="{E4103C34-1BD1-FE40-9E70-F12243A6CEA3}" destId="{37DF52C1-8D92-7C4F-9CBB-E69BFA6B34A3}" srcOrd="2" destOrd="0" presId="urn:microsoft.com/office/officeart/2005/8/layout/radial6"/>
    <dgm:cxn modelId="{3BE073E7-6C6C-4D46-8C81-1191E9925E1E}" type="presParOf" srcId="{E4103C34-1BD1-FE40-9E70-F12243A6CEA3}" destId="{AEACE5D1-9733-D64E-9491-D85497848AEE}" srcOrd="3" destOrd="0" presId="urn:microsoft.com/office/officeart/2005/8/layout/radial6"/>
    <dgm:cxn modelId="{75929A3A-381D-C241-93A7-89C2DE8F1DA4}" type="presParOf" srcId="{E4103C34-1BD1-FE40-9E70-F12243A6CEA3}" destId="{7BAAABF1-B4E5-5742-9980-F98496A8767A}" srcOrd="4" destOrd="0" presId="urn:microsoft.com/office/officeart/2005/8/layout/radial6"/>
    <dgm:cxn modelId="{A8FE5DE1-5258-3B48-A90C-29C459FE251C}" type="presParOf" srcId="{E4103C34-1BD1-FE40-9E70-F12243A6CEA3}" destId="{9707EE5F-49BF-574F-9B05-F42D74FB0E29}" srcOrd="5" destOrd="0" presId="urn:microsoft.com/office/officeart/2005/8/layout/radial6"/>
    <dgm:cxn modelId="{9CE3D566-9FD4-D04B-9A9D-FF8B763D0219}" type="presParOf" srcId="{E4103C34-1BD1-FE40-9E70-F12243A6CEA3}" destId="{B6C7734B-CC7D-ED48-9359-6B88A7AE3394}" srcOrd="6" destOrd="0" presId="urn:microsoft.com/office/officeart/2005/8/layout/radial6"/>
    <dgm:cxn modelId="{8B69310A-E4ED-3141-B8B6-E2A733BBF4FB}" type="presParOf" srcId="{E4103C34-1BD1-FE40-9E70-F12243A6CEA3}" destId="{BB008FF4-7226-CE4C-B7AE-0252FC20AFE2}" srcOrd="7" destOrd="0" presId="urn:microsoft.com/office/officeart/2005/8/layout/radial6"/>
    <dgm:cxn modelId="{BFD9BD88-B63B-E748-8270-B04AE3A81B9A}" type="presParOf" srcId="{E4103C34-1BD1-FE40-9E70-F12243A6CEA3}" destId="{9509AB61-0ED3-CA4A-9EFF-BC7B6B955EB3}" srcOrd="8" destOrd="0" presId="urn:microsoft.com/office/officeart/2005/8/layout/radial6"/>
    <dgm:cxn modelId="{20A4B8B5-E8A0-3541-8654-87A35FC0A55F}" type="presParOf" srcId="{E4103C34-1BD1-FE40-9E70-F12243A6CEA3}" destId="{DA09B5A4-9D09-814D-B47C-F5402B98DB1B}" srcOrd="9" destOrd="0" presId="urn:microsoft.com/office/officeart/2005/8/layout/radial6"/>
    <dgm:cxn modelId="{5E10A7E5-20F5-6D42-96C4-E80C396C493D}" type="presParOf" srcId="{E4103C34-1BD1-FE40-9E70-F12243A6CEA3}" destId="{C5E5926B-5F6F-B14E-9E99-E50882FEF4F5}" srcOrd="10" destOrd="0" presId="urn:microsoft.com/office/officeart/2005/8/layout/radial6"/>
    <dgm:cxn modelId="{C1CA2EF1-665B-E141-A55E-C5772790CF45}" type="presParOf" srcId="{E4103C34-1BD1-FE40-9E70-F12243A6CEA3}" destId="{F980952A-C905-E84C-A436-CA2D6B2F0A3A}" srcOrd="11" destOrd="0" presId="urn:microsoft.com/office/officeart/2005/8/layout/radial6"/>
    <dgm:cxn modelId="{597B2626-DC32-144D-82B1-FB264A5ED696}" type="presParOf" srcId="{E4103C34-1BD1-FE40-9E70-F12243A6CEA3}" destId="{F112DE57-8327-AC43-9CD3-22290DA1CE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262A61-B3DC-4134-9194-789C3536A69E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0520C-1920-4FE9-AD66-ED90173A1360}">
      <dgm:prSet/>
      <dgm:spPr/>
      <dgm:t>
        <a:bodyPr/>
        <a:lstStyle/>
        <a:p>
          <a:r>
            <a:rPr lang="en-GB" b="1"/>
            <a:t>Adjust the questionnaire </a:t>
          </a:r>
          <a:endParaRPr lang="en-US"/>
        </a:p>
      </dgm:t>
    </dgm:pt>
    <dgm:pt modelId="{BB30B92D-9667-48B2-BE85-FD6D43D028C4}" type="parTrans" cxnId="{E3389674-3551-48BA-9869-B4E1998E4CE5}">
      <dgm:prSet/>
      <dgm:spPr/>
      <dgm:t>
        <a:bodyPr/>
        <a:lstStyle/>
        <a:p>
          <a:endParaRPr lang="en-US"/>
        </a:p>
      </dgm:t>
    </dgm:pt>
    <dgm:pt modelId="{DD6F5E80-1CAA-4109-8FB0-6927E7282BDA}" type="sibTrans" cxnId="{E3389674-3551-48BA-9869-B4E1998E4CE5}">
      <dgm:prSet/>
      <dgm:spPr/>
      <dgm:t>
        <a:bodyPr/>
        <a:lstStyle/>
        <a:p>
          <a:endParaRPr lang="en-US"/>
        </a:p>
      </dgm:t>
    </dgm:pt>
    <dgm:pt modelId="{AFD702DB-AB49-4B48-B50C-17544EDD6299}">
      <dgm:prSet/>
      <dgm:spPr/>
      <dgm:t>
        <a:bodyPr/>
        <a:lstStyle/>
        <a:p>
          <a:r>
            <a:rPr lang="en-GB"/>
            <a:t>Elimination of COVID 19 sections</a:t>
          </a:r>
          <a:endParaRPr lang="en-US"/>
        </a:p>
      </dgm:t>
    </dgm:pt>
    <dgm:pt modelId="{3A4CBC43-16E3-4C71-8697-7C8D5B305CA1}" type="parTrans" cxnId="{88F9F260-2A77-425A-97B0-E79427F16B38}">
      <dgm:prSet/>
      <dgm:spPr/>
      <dgm:t>
        <a:bodyPr/>
        <a:lstStyle/>
        <a:p>
          <a:endParaRPr lang="en-US"/>
        </a:p>
      </dgm:t>
    </dgm:pt>
    <dgm:pt modelId="{1FF20545-259E-4FEC-992B-FE5CAC0A95C9}" type="sibTrans" cxnId="{88F9F260-2A77-425A-97B0-E79427F16B38}">
      <dgm:prSet/>
      <dgm:spPr/>
      <dgm:t>
        <a:bodyPr/>
        <a:lstStyle/>
        <a:p>
          <a:endParaRPr lang="en-US"/>
        </a:p>
      </dgm:t>
    </dgm:pt>
    <dgm:pt modelId="{08A1D9EB-DC8F-43C0-AD73-F781C49297E1}">
      <dgm:prSet/>
      <dgm:spPr/>
      <dgm:t>
        <a:bodyPr/>
        <a:lstStyle/>
        <a:p>
          <a:r>
            <a:rPr lang="en-GB"/>
            <a:t>shorter parts (50-&gt;20mins) </a:t>
          </a:r>
          <a:endParaRPr lang="en-US"/>
        </a:p>
      </dgm:t>
    </dgm:pt>
    <dgm:pt modelId="{EF432367-3B6E-4E6D-A076-F2BD93BAD992}" type="parTrans" cxnId="{588DE4BD-DD6B-49E4-90EC-7E9ACEB3D8BD}">
      <dgm:prSet/>
      <dgm:spPr/>
      <dgm:t>
        <a:bodyPr/>
        <a:lstStyle/>
        <a:p>
          <a:endParaRPr lang="en-US"/>
        </a:p>
      </dgm:t>
    </dgm:pt>
    <dgm:pt modelId="{6422E43E-B8DD-40C8-893B-FFBEBEE5F0DE}" type="sibTrans" cxnId="{588DE4BD-DD6B-49E4-90EC-7E9ACEB3D8BD}">
      <dgm:prSet/>
      <dgm:spPr/>
      <dgm:t>
        <a:bodyPr/>
        <a:lstStyle/>
        <a:p>
          <a:endParaRPr lang="en-US"/>
        </a:p>
      </dgm:t>
    </dgm:pt>
    <dgm:pt modelId="{C72C6F82-B3CD-44DD-873C-13AD21F0D1A0}">
      <dgm:prSet/>
      <dgm:spPr/>
      <dgm:t>
        <a:bodyPr/>
        <a:lstStyle/>
        <a:p>
          <a:r>
            <a:rPr lang="en-GB"/>
            <a:t>nutrition questions, paid job</a:t>
          </a:r>
          <a:endParaRPr lang="en-US"/>
        </a:p>
      </dgm:t>
    </dgm:pt>
    <dgm:pt modelId="{3B08A904-CA83-4EC8-B2E1-65572663AF9E}" type="parTrans" cxnId="{5348FC14-122E-44A6-A41A-0422F0850594}">
      <dgm:prSet/>
      <dgm:spPr/>
      <dgm:t>
        <a:bodyPr/>
        <a:lstStyle/>
        <a:p>
          <a:endParaRPr lang="en-US"/>
        </a:p>
      </dgm:t>
    </dgm:pt>
    <dgm:pt modelId="{C7C8CBA0-B836-44AC-943B-A0AEF2663292}" type="sibTrans" cxnId="{5348FC14-122E-44A6-A41A-0422F0850594}">
      <dgm:prSet/>
      <dgm:spPr/>
      <dgm:t>
        <a:bodyPr/>
        <a:lstStyle/>
        <a:p>
          <a:endParaRPr lang="en-US"/>
        </a:p>
      </dgm:t>
    </dgm:pt>
    <dgm:pt modelId="{ACB10E56-4255-4ED2-BBBE-4D100232C0CC}">
      <dgm:prSet/>
      <dgm:spPr/>
      <dgm:t>
        <a:bodyPr/>
        <a:lstStyle/>
        <a:p>
          <a:r>
            <a:rPr lang="en-GB" dirty="0"/>
            <a:t>Both questionnaires in online version -&gt; </a:t>
          </a:r>
          <a:r>
            <a:rPr lang="en-GB" dirty="0" err="1"/>
            <a:t>SURVIO.cz</a:t>
          </a:r>
          <a:endParaRPr lang="en-US" dirty="0"/>
        </a:p>
      </dgm:t>
    </dgm:pt>
    <dgm:pt modelId="{249F165C-2497-4162-A734-870EE1AA80FE}" type="parTrans" cxnId="{683A568F-71AD-4C40-AF93-CD16481D1329}">
      <dgm:prSet/>
      <dgm:spPr/>
      <dgm:t>
        <a:bodyPr/>
        <a:lstStyle/>
        <a:p>
          <a:endParaRPr lang="en-US"/>
        </a:p>
      </dgm:t>
    </dgm:pt>
    <dgm:pt modelId="{DC6F6575-A4DC-4052-8610-CA474E98665B}" type="sibTrans" cxnId="{683A568F-71AD-4C40-AF93-CD16481D1329}">
      <dgm:prSet/>
      <dgm:spPr/>
      <dgm:t>
        <a:bodyPr/>
        <a:lstStyle/>
        <a:p>
          <a:endParaRPr lang="en-US"/>
        </a:p>
      </dgm:t>
    </dgm:pt>
    <dgm:pt modelId="{FB868174-51C9-4EE8-B85C-301BB32FDC6A}">
      <dgm:prSet/>
      <dgm:spPr/>
      <dgm:t>
        <a:bodyPr/>
        <a:lstStyle/>
        <a:p>
          <a:r>
            <a:rPr lang="en-GB" dirty="0"/>
            <a:t>Online meeting with guarantors to educate how to collect data</a:t>
          </a:r>
          <a:endParaRPr lang="en-US" dirty="0"/>
        </a:p>
      </dgm:t>
    </dgm:pt>
    <dgm:pt modelId="{080AACC5-F6BD-4561-A59D-744A229ACF11}" type="parTrans" cxnId="{1EBAB200-6119-44B0-91AA-DACFC73405DF}">
      <dgm:prSet/>
      <dgm:spPr/>
      <dgm:t>
        <a:bodyPr/>
        <a:lstStyle/>
        <a:p>
          <a:endParaRPr lang="en-US"/>
        </a:p>
      </dgm:t>
    </dgm:pt>
    <dgm:pt modelId="{CA036A15-6AF8-4837-9DA8-B0FDB0232DE3}" type="sibTrans" cxnId="{1EBAB200-6119-44B0-91AA-DACFC73405DF}">
      <dgm:prSet/>
      <dgm:spPr/>
      <dgm:t>
        <a:bodyPr/>
        <a:lstStyle/>
        <a:p>
          <a:endParaRPr lang="en-US"/>
        </a:p>
      </dgm:t>
    </dgm:pt>
    <dgm:pt modelId="{32B7D62E-03E3-4AEE-8D5B-02720979751F}">
      <dgm:prSet/>
      <dgm:spPr/>
      <dgm:t>
        <a:bodyPr/>
        <a:lstStyle/>
        <a:p>
          <a:r>
            <a:rPr lang="en-GB" dirty="0"/>
            <a:t>Distributed via online link to guarantors and students</a:t>
          </a:r>
          <a:endParaRPr lang="en-US" dirty="0"/>
        </a:p>
      </dgm:t>
    </dgm:pt>
    <dgm:pt modelId="{89D22CDE-FD72-4B2A-879F-48366DA40927}" type="parTrans" cxnId="{C08B62D4-4033-4D5A-A6A3-E30BD857F732}">
      <dgm:prSet/>
      <dgm:spPr/>
      <dgm:t>
        <a:bodyPr/>
        <a:lstStyle/>
        <a:p>
          <a:endParaRPr lang="en-US"/>
        </a:p>
      </dgm:t>
    </dgm:pt>
    <dgm:pt modelId="{A5CF07A8-F712-45EB-924A-05E6C3A39454}" type="sibTrans" cxnId="{C08B62D4-4033-4D5A-A6A3-E30BD857F732}">
      <dgm:prSet/>
      <dgm:spPr/>
      <dgm:t>
        <a:bodyPr/>
        <a:lstStyle/>
        <a:p>
          <a:endParaRPr lang="en-US"/>
        </a:p>
      </dgm:t>
    </dgm:pt>
    <dgm:pt modelId="{5B234B98-66C9-C249-AD13-676ED6F45EAF}" type="pres">
      <dgm:prSet presAssocID="{59262A61-B3DC-4134-9194-789C3536A69E}" presName="Name0" presStyleCnt="0">
        <dgm:presLayoutVars>
          <dgm:dir/>
          <dgm:animLvl val="lvl"/>
          <dgm:resizeHandles val="exact"/>
        </dgm:presLayoutVars>
      </dgm:prSet>
      <dgm:spPr/>
    </dgm:pt>
    <dgm:pt modelId="{702D6536-7F39-614B-B050-64228CFD4C4D}" type="pres">
      <dgm:prSet presAssocID="{32B7D62E-03E3-4AEE-8D5B-02720979751F}" presName="boxAndChildren" presStyleCnt="0"/>
      <dgm:spPr/>
    </dgm:pt>
    <dgm:pt modelId="{537FFE10-F49B-C646-AD5C-1F50084DCF74}" type="pres">
      <dgm:prSet presAssocID="{32B7D62E-03E3-4AEE-8D5B-02720979751F}" presName="parentTextBox" presStyleLbl="node1" presStyleIdx="0" presStyleCnt="3"/>
      <dgm:spPr/>
    </dgm:pt>
    <dgm:pt modelId="{33314AE6-8D7E-B84D-A886-E7A69A2A5192}" type="pres">
      <dgm:prSet presAssocID="{CA036A15-6AF8-4837-9DA8-B0FDB0232DE3}" presName="sp" presStyleCnt="0"/>
      <dgm:spPr/>
    </dgm:pt>
    <dgm:pt modelId="{226EE363-60AE-5D4A-84B4-4F202454A12E}" type="pres">
      <dgm:prSet presAssocID="{FB868174-51C9-4EE8-B85C-301BB32FDC6A}" presName="arrowAndChildren" presStyleCnt="0"/>
      <dgm:spPr/>
    </dgm:pt>
    <dgm:pt modelId="{E4CD5A4B-29DB-C840-9F48-7576647CD41A}" type="pres">
      <dgm:prSet presAssocID="{FB868174-51C9-4EE8-B85C-301BB32FDC6A}" presName="parentTextArrow" presStyleLbl="node1" presStyleIdx="1" presStyleCnt="3"/>
      <dgm:spPr/>
    </dgm:pt>
    <dgm:pt modelId="{826F2A0C-E070-EF4B-AF71-BA1AB6A20D1B}" type="pres">
      <dgm:prSet presAssocID="{DD6F5E80-1CAA-4109-8FB0-6927E7282BDA}" presName="sp" presStyleCnt="0"/>
      <dgm:spPr/>
    </dgm:pt>
    <dgm:pt modelId="{6CC3A243-C020-DF49-BA88-10BF42F1F3C5}" type="pres">
      <dgm:prSet presAssocID="{51D0520C-1920-4FE9-AD66-ED90173A1360}" presName="arrowAndChildren" presStyleCnt="0"/>
      <dgm:spPr/>
    </dgm:pt>
    <dgm:pt modelId="{1086DC18-24E7-074D-A77C-4874A6687379}" type="pres">
      <dgm:prSet presAssocID="{51D0520C-1920-4FE9-AD66-ED90173A1360}" presName="parentTextArrow" presStyleLbl="node1" presStyleIdx="1" presStyleCnt="3"/>
      <dgm:spPr/>
    </dgm:pt>
    <dgm:pt modelId="{02BE5746-91E8-504F-8890-A2B90906F1C2}" type="pres">
      <dgm:prSet presAssocID="{51D0520C-1920-4FE9-AD66-ED90173A1360}" presName="arrow" presStyleLbl="node1" presStyleIdx="2" presStyleCnt="3"/>
      <dgm:spPr/>
    </dgm:pt>
    <dgm:pt modelId="{0469F4F9-963F-2045-B4D0-D2575825987D}" type="pres">
      <dgm:prSet presAssocID="{51D0520C-1920-4FE9-AD66-ED90173A1360}" presName="descendantArrow" presStyleCnt="0"/>
      <dgm:spPr/>
    </dgm:pt>
    <dgm:pt modelId="{7035C14C-CD07-B741-99D5-DD71C15C4E41}" type="pres">
      <dgm:prSet presAssocID="{AFD702DB-AB49-4B48-B50C-17544EDD6299}" presName="childTextArrow" presStyleLbl="fgAccFollowNode1" presStyleIdx="0" presStyleCnt="3">
        <dgm:presLayoutVars>
          <dgm:bulletEnabled val="1"/>
        </dgm:presLayoutVars>
      </dgm:prSet>
      <dgm:spPr/>
    </dgm:pt>
    <dgm:pt modelId="{48FC8959-ED35-A848-BAE1-782B5C5504A6}" type="pres">
      <dgm:prSet presAssocID="{08A1D9EB-DC8F-43C0-AD73-F781C49297E1}" presName="childTextArrow" presStyleLbl="fgAccFollowNode1" presStyleIdx="1" presStyleCnt="3">
        <dgm:presLayoutVars>
          <dgm:bulletEnabled val="1"/>
        </dgm:presLayoutVars>
      </dgm:prSet>
      <dgm:spPr/>
    </dgm:pt>
    <dgm:pt modelId="{AE2818EB-F969-0B4A-A2F9-BEAA955F72CC}" type="pres">
      <dgm:prSet presAssocID="{ACB10E56-4255-4ED2-BBBE-4D100232C0C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1EBAB200-6119-44B0-91AA-DACFC73405DF}" srcId="{59262A61-B3DC-4134-9194-789C3536A69E}" destId="{FB868174-51C9-4EE8-B85C-301BB32FDC6A}" srcOrd="1" destOrd="0" parTransId="{080AACC5-F6BD-4561-A59D-744A229ACF11}" sibTransId="{CA036A15-6AF8-4837-9DA8-B0FDB0232DE3}"/>
    <dgm:cxn modelId="{02B74F13-8D32-2048-92BE-39D5D239922B}" type="presOf" srcId="{59262A61-B3DC-4134-9194-789C3536A69E}" destId="{5B234B98-66C9-C249-AD13-676ED6F45EAF}" srcOrd="0" destOrd="0" presId="urn:microsoft.com/office/officeart/2005/8/layout/process4"/>
    <dgm:cxn modelId="{5348FC14-122E-44A6-A41A-0422F0850594}" srcId="{08A1D9EB-DC8F-43C0-AD73-F781C49297E1}" destId="{C72C6F82-B3CD-44DD-873C-13AD21F0D1A0}" srcOrd="0" destOrd="0" parTransId="{3B08A904-CA83-4EC8-B2E1-65572663AF9E}" sibTransId="{C7C8CBA0-B836-44AC-943B-A0AEF2663292}"/>
    <dgm:cxn modelId="{D767E515-DEF2-FF49-9CF2-ED356CF3CE4F}" type="presOf" srcId="{08A1D9EB-DC8F-43C0-AD73-F781C49297E1}" destId="{48FC8959-ED35-A848-BAE1-782B5C5504A6}" srcOrd="0" destOrd="0" presId="urn:microsoft.com/office/officeart/2005/8/layout/process4"/>
    <dgm:cxn modelId="{FA144C19-643D-E749-8192-3F83BC083110}" type="presOf" srcId="{ACB10E56-4255-4ED2-BBBE-4D100232C0CC}" destId="{AE2818EB-F969-0B4A-A2F9-BEAA955F72CC}" srcOrd="0" destOrd="0" presId="urn:microsoft.com/office/officeart/2005/8/layout/process4"/>
    <dgm:cxn modelId="{9B99FA20-8BDE-7F4F-9FF5-F59E35BA1E65}" type="presOf" srcId="{51D0520C-1920-4FE9-AD66-ED90173A1360}" destId="{1086DC18-24E7-074D-A77C-4874A6687379}" srcOrd="0" destOrd="0" presId="urn:microsoft.com/office/officeart/2005/8/layout/process4"/>
    <dgm:cxn modelId="{CD583A30-EADC-3B4F-993C-4505228093E6}" type="presOf" srcId="{51D0520C-1920-4FE9-AD66-ED90173A1360}" destId="{02BE5746-91E8-504F-8890-A2B90906F1C2}" srcOrd="1" destOrd="0" presId="urn:microsoft.com/office/officeart/2005/8/layout/process4"/>
    <dgm:cxn modelId="{88F9F260-2A77-425A-97B0-E79427F16B38}" srcId="{51D0520C-1920-4FE9-AD66-ED90173A1360}" destId="{AFD702DB-AB49-4B48-B50C-17544EDD6299}" srcOrd="0" destOrd="0" parTransId="{3A4CBC43-16E3-4C71-8697-7C8D5B305CA1}" sibTransId="{1FF20545-259E-4FEC-992B-FE5CAC0A95C9}"/>
    <dgm:cxn modelId="{E3389674-3551-48BA-9869-B4E1998E4CE5}" srcId="{59262A61-B3DC-4134-9194-789C3536A69E}" destId="{51D0520C-1920-4FE9-AD66-ED90173A1360}" srcOrd="0" destOrd="0" parTransId="{BB30B92D-9667-48B2-BE85-FD6D43D028C4}" sibTransId="{DD6F5E80-1CAA-4109-8FB0-6927E7282BDA}"/>
    <dgm:cxn modelId="{0F5AC683-5565-3744-878A-C6906E11A98A}" type="presOf" srcId="{FB868174-51C9-4EE8-B85C-301BB32FDC6A}" destId="{E4CD5A4B-29DB-C840-9F48-7576647CD41A}" srcOrd="0" destOrd="0" presId="urn:microsoft.com/office/officeart/2005/8/layout/process4"/>
    <dgm:cxn modelId="{E021AB87-F3FB-4047-ADA0-06D14616B632}" type="presOf" srcId="{C72C6F82-B3CD-44DD-873C-13AD21F0D1A0}" destId="{48FC8959-ED35-A848-BAE1-782B5C5504A6}" srcOrd="0" destOrd="1" presId="urn:microsoft.com/office/officeart/2005/8/layout/process4"/>
    <dgm:cxn modelId="{683A568F-71AD-4C40-AF93-CD16481D1329}" srcId="{51D0520C-1920-4FE9-AD66-ED90173A1360}" destId="{ACB10E56-4255-4ED2-BBBE-4D100232C0CC}" srcOrd="2" destOrd="0" parTransId="{249F165C-2497-4162-A734-870EE1AA80FE}" sibTransId="{DC6F6575-A4DC-4052-8610-CA474E98665B}"/>
    <dgm:cxn modelId="{ADB304AE-F509-D04F-BB72-D36DC7EAE633}" type="presOf" srcId="{AFD702DB-AB49-4B48-B50C-17544EDD6299}" destId="{7035C14C-CD07-B741-99D5-DD71C15C4E41}" srcOrd="0" destOrd="0" presId="urn:microsoft.com/office/officeart/2005/8/layout/process4"/>
    <dgm:cxn modelId="{588DE4BD-DD6B-49E4-90EC-7E9ACEB3D8BD}" srcId="{51D0520C-1920-4FE9-AD66-ED90173A1360}" destId="{08A1D9EB-DC8F-43C0-AD73-F781C49297E1}" srcOrd="1" destOrd="0" parTransId="{EF432367-3B6E-4E6D-A076-F2BD93BAD992}" sibTransId="{6422E43E-B8DD-40C8-893B-FFBEBEE5F0DE}"/>
    <dgm:cxn modelId="{C08B62D4-4033-4D5A-A6A3-E30BD857F732}" srcId="{59262A61-B3DC-4134-9194-789C3536A69E}" destId="{32B7D62E-03E3-4AEE-8D5B-02720979751F}" srcOrd="2" destOrd="0" parTransId="{89D22CDE-FD72-4B2A-879F-48366DA40927}" sibTransId="{A5CF07A8-F712-45EB-924A-05E6C3A39454}"/>
    <dgm:cxn modelId="{E81743E0-A5EF-D144-950F-58BF4D45DA79}" type="presOf" srcId="{32B7D62E-03E3-4AEE-8D5B-02720979751F}" destId="{537FFE10-F49B-C646-AD5C-1F50084DCF74}" srcOrd="0" destOrd="0" presId="urn:microsoft.com/office/officeart/2005/8/layout/process4"/>
    <dgm:cxn modelId="{E02E1BD4-31EC-1542-B458-57CD7315DDFA}" type="presParOf" srcId="{5B234B98-66C9-C249-AD13-676ED6F45EAF}" destId="{702D6536-7F39-614B-B050-64228CFD4C4D}" srcOrd="0" destOrd="0" presId="urn:microsoft.com/office/officeart/2005/8/layout/process4"/>
    <dgm:cxn modelId="{0A562DB6-8FFE-A741-8961-8FA37316D4E8}" type="presParOf" srcId="{702D6536-7F39-614B-B050-64228CFD4C4D}" destId="{537FFE10-F49B-C646-AD5C-1F50084DCF74}" srcOrd="0" destOrd="0" presId="urn:microsoft.com/office/officeart/2005/8/layout/process4"/>
    <dgm:cxn modelId="{EB9270B7-371E-5F4A-8B86-479F56B59375}" type="presParOf" srcId="{5B234B98-66C9-C249-AD13-676ED6F45EAF}" destId="{33314AE6-8D7E-B84D-A886-E7A69A2A5192}" srcOrd="1" destOrd="0" presId="urn:microsoft.com/office/officeart/2005/8/layout/process4"/>
    <dgm:cxn modelId="{C413B57F-79EC-2842-B0AF-091D6E45196D}" type="presParOf" srcId="{5B234B98-66C9-C249-AD13-676ED6F45EAF}" destId="{226EE363-60AE-5D4A-84B4-4F202454A12E}" srcOrd="2" destOrd="0" presId="urn:microsoft.com/office/officeart/2005/8/layout/process4"/>
    <dgm:cxn modelId="{AC507CA3-853D-1146-A99C-722A4DC94F9C}" type="presParOf" srcId="{226EE363-60AE-5D4A-84B4-4F202454A12E}" destId="{E4CD5A4B-29DB-C840-9F48-7576647CD41A}" srcOrd="0" destOrd="0" presId="urn:microsoft.com/office/officeart/2005/8/layout/process4"/>
    <dgm:cxn modelId="{1CD17CA8-7D34-6340-8223-AB2087ACB45D}" type="presParOf" srcId="{5B234B98-66C9-C249-AD13-676ED6F45EAF}" destId="{826F2A0C-E070-EF4B-AF71-BA1AB6A20D1B}" srcOrd="3" destOrd="0" presId="urn:microsoft.com/office/officeart/2005/8/layout/process4"/>
    <dgm:cxn modelId="{A7F1BBBE-24F5-4941-92A8-8E96B54617E5}" type="presParOf" srcId="{5B234B98-66C9-C249-AD13-676ED6F45EAF}" destId="{6CC3A243-C020-DF49-BA88-10BF42F1F3C5}" srcOrd="4" destOrd="0" presId="urn:microsoft.com/office/officeart/2005/8/layout/process4"/>
    <dgm:cxn modelId="{6D0ADCC8-87D6-5F44-8C09-4E59EB291AB8}" type="presParOf" srcId="{6CC3A243-C020-DF49-BA88-10BF42F1F3C5}" destId="{1086DC18-24E7-074D-A77C-4874A6687379}" srcOrd="0" destOrd="0" presId="urn:microsoft.com/office/officeart/2005/8/layout/process4"/>
    <dgm:cxn modelId="{9A95456B-5708-0A4A-9219-DE3EF69B39C6}" type="presParOf" srcId="{6CC3A243-C020-DF49-BA88-10BF42F1F3C5}" destId="{02BE5746-91E8-504F-8890-A2B90906F1C2}" srcOrd="1" destOrd="0" presId="urn:microsoft.com/office/officeart/2005/8/layout/process4"/>
    <dgm:cxn modelId="{990DDA75-67C6-E848-A4F9-000B1764C041}" type="presParOf" srcId="{6CC3A243-C020-DF49-BA88-10BF42F1F3C5}" destId="{0469F4F9-963F-2045-B4D0-D2575825987D}" srcOrd="2" destOrd="0" presId="urn:microsoft.com/office/officeart/2005/8/layout/process4"/>
    <dgm:cxn modelId="{9C6690E4-F8C1-764C-91E0-FEE5D1E354D7}" type="presParOf" srcId="{0469F4F9-963F-2045-B4D0-D2575825987D}" destId="{7035C14C-CD07-B741-99D5-DD71C15C4E41}" srcOrd="0" destOrd="0" presId="urn:microsoft.com/office/officeart/2005/8/layout/process4"/>
    <dgm:cxn modelId="{2E5F1448-7F90-4C4A-851D-AF1F0E5102A3}" type="presParOf" srcId="{0469F4F9-963F-2045-B4D0-D2575825987D}" destId="{48FC8959-ED35-A848-BAE1-782B5C5504A6}" srcOrd="1" destOrd="0" presId="urn:microsoft.com/office/officeart/2005/8/layout/process4"/>
    <dgm:cxn modelId="{2D9979B6-58D5-9248-A85A-13C628BD1BC0}" type="presParOf" srcId="{0469F4F9-963F-2045-B4D0-D2575825987D}" destId="{AE2818EB-F969-0B4A-A2F9-BEAA955F72C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A78CE-F844-0346-B37D-25EECCBC6E7A}">
      <dsp:nvSpPr>
        <dsp:cNvPr id="0" name=""/>
        <dsp:cNvSpPr/>
      </dsp:nvSpPr>
      <dsp:spPr>
        <a:xfrm>
          <a:off x="0" y="329075"/>
          <a:ext cx="1073295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76935-3B6A-F444-A652-497287AAF920}">
      <dsp:nvSpPr>
        <dsp:cNvPr id="0" name=""/>
        <dsp:cNvSpPr/>
      </dsp:nvSpPr>
      <dsp:spPr>
        <a:xfrm>
          <a:off x="536647" y="19115"/>
          <a:ext cx="7513069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3976" tIns="0" rIns="2839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Desriptive</a:t>
          </a:r>
          <a:r>
            <a:rPr lang="cs-CZ" sz="2100" kern="1200" dirty="0"/>
            <a:t>, </a:t>
          </a:r>
          <a:r>
            <a:rPr lang="cs-CZ" sz="2100" kern="1200" dirty="0" err="1"/>
            <a:t>cross-sectinal</a:t>
          </a:r>
          <a:r>
            <a:rPr lang="cs-CZ" sz="2100" kern="1200" dirty="0"/>
            <a:t> study, 3/2021 (</a:t>
          </a:r>
          <a:r>
            <a:rPr lang="cs-CZ" sz="2100" kern="1200" dirty="0" err="1"/>
            <a:t>summer</a:t>
          </a:r>
          <a:r>
            <a:rPr lang="cs-CZ" sz="2100" kern="1200" dirty="0"/>
            <a:t> </a:t>
          </a:r>
          <a:r>
            <a:rPr lang="cs-CZ" sz="2100" kern="1200" dirty="0" err="1"/>
            <a:t>semester</a:t>
          </a:r>
          <a:r>
            <a:rPr lang="cs-CZ" sz="2100" kern="1200" dirty="0"/>
            <a:t>) </a:t>
          </a:r>
          <a:endParaRPr lang="en-US" sz="2100" kern="1200" dirty="0"/>
        </a:p>
      </dsp:txBody>
      <dsp:txXfrm>
        <a:off x="566909" y="49377"/>
        <a:ext cx="7452545" cy="559396"/>
      </dsp:txXfrm>
    </dsp:sp>
    <dsp:sp modelId="{0CDEDF7E-A239-0342-B1DC-F205C7172E41}">
      <dsp:nvSpPr>
        <dsp:cNvPr id="0" name=""/>
        <dsp:cNvSpPr/>
      </dsp:nvSpPr>
      <dsp:spPr>
        <a:xfrm>
          <a:off x="0" y="1281635"/>
          <a:ext cx="10732957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97" tIns="437388" rIns="8329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Savonia University of Applied Sciences, Kuopio -&gt; Marja Aijo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University of Milan -&gt; Johanna </a:t>
          </a:r>
          <a:r>
            <a:rPr lang="en-GB" sz="2100" kern="1200" dirty="0" err="1"/>
            <a:t>Jonsdottir</a:t>
          </a:r>
          <a:r>
            <a:rPr lang="en-GB" sz="2100" kern="1200" dirty="0"/>
            <a:t>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Charles University -&gt; Kamila Řasová </a:t>
          </a:r>
          <a:endParaRPr lang="en-US" sz="2100" kern="1200"/>
        </a:p>
      </dsp:txBody>
      <dsp:txXfrm>
        <a:off x="0" y="1281635"/>
        <a:ext cx="10732957" cy="1521449"/>
      </dsp:txXfrm>
    </dsp:sp>
    <dsp:sp modelId="{AA883254-3981-474E-98E2-BE97FDBA669F}">
      <dsp:nvSpPr>
        <dsp:cNvPr id="0" name=""/>
        <dsp:cNvSpPr/>
      </dsp:nvSpPr>
      <dsp:spPr>
        <a:xfrm>
          <a:off x="536647" y="971675"/>
          <a:ext cx="7513069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3976" tIns="0" rIns="2839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3 universities:</a:t>
          </a:r>
          <a:endParaRPr lang="en-US" sz="2100" kern="1200"/>
        </a:p>
      </dsp:txBody>
      <dsp:txXfrm>
        <a:off x="566909" y="1001937"/>
        <a:ext cx="7452545" cy="559396"/>
      </dsp:txXfrm>
    </dsp:sp>
    <dsp:sp modelId="{F1009A43-949B-D240-A1F2-EEDAB2F4BB57}">
      <dsp:nvSpPr>
        <dsp:cNvPr id="0" name=""/>
        <dsp:cNvSpPr/>
      </dsp:nvSpPr>
      <dsp:spPr>
        <a:xfrm>
          <a:off x="0" y="3226445"/>
          <a:ext cx="1073295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93E6B-A140-F645-83FD-768D1D110EBC}">
      <dsp:nvSpPr>
        <dsp:cNvPr id="0" name=""/>
        <dsp:cNvSpPr/>
      </dsp:nvSpPr>
      <dsp:spPr>
        <a:xfrm>
          <a:off x="536647" y="2916485"/>
          <a:ext cx="7513069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3976" tIns="0" rIns="2839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Comprehensively describe and compare the physiotherapy students and educational systems </a:t>
          </a:r>
          <a:endParaRPr lang="en-US" sz="2100" kern="1200" dirty="0"/>
        </a:p>
      </dsp:txBody>
      <dsp:txXfrm>
        <a:off x="566909" y="2946747"/>
        <a:ext cx="7452545" cy="559396"/>
      </dsp:txXfrm>
    </dsp:sp>
    <dsp:sp modelId="{741A1BE9-AA76-F14C-9546-D98726223AA3}">
      <dsp:nvSpPr>
        <dsp:cNvPr id="0" name=""/>
        <dsp:cNvSpPr/>
      </dsp:nvSpPr>
      <dsp:spPr>
        <a:xfrm>
          <a:off x="0" y="4179005"/>
          <a:ext cx="10732957" cy="17529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997" tIns="437388" rIns="83299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/>
            <a:t>For students (1</a:t>
          </a:r>
          <a:r>
            <a:rPr lang="en-GB" sz="2100" b="1" kern="1200" baseline="30000"/>
            <a:t>st</a:t>
          </a:r>
          <a:r>
            <a:rPr lang="en-GB" sz="2100" b="1" kern="1200"/>
            <a:t>-3</a:t>
          </a:r>
          <a:r>
            <a:rPr lang="en-GB" sz="2100" b="1" kern="1200" baseline="30000"/>
            <a:t>rd</a:t>
          </a:r>
          <a:r>
            <a:rPr lang="en-GB" sz="2100" b="1" kern="1200"/>
            <a:t> year of bachelor degree programme) </a:t>
          </a:r>
          <a:r>
            <a:rPr lang="en-GB" sz="2100" kern="1200"/>
            <a:t>-&gt; online (QoL, QoE) – online via SURVIO.cz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/>
            <a:t>For guarantors </a:t>
          </a:r>
          <a:r>
            <a:rPr lang="en-GB" sz="2100" kern="1200"/>
            <a:t>(basic information about university/faculty and students, teaching of specific physiotherapy methods) – Word document</a:t>
          </a:r>
          <a:endParaRPr lang="en-US" sz="2100" kern="1200"/>
        </a:p>
      </dsp:txBody>
      <dsp:txXfrm>
        <a:off x="0" y="4179005"/>
        <a:ext cx="10732957" cy="1752974"/>
      </dsp:txXfrm>
    </dsp:sp>
    <dsp:sp modelId="{9548208E-C76C-4F4A-B230-F3BB7D17340D}">
      <dsp:nvSpPr>
        <dsp:cNvPr id="0" name=""/>
        <dsp:cNvSpPr/>
      </dsp:nvSpPr>
      <dsp:spPr>
        <a:xfrm>
          <a:off x="536647" y="3869045"/>
          <a:ext cx="751306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3976" tIns="0" rIns="28397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-&gt; Create the questionnaires, in English</a:t>
          </a:r>
          <a:endParaRPr lang="en-US" sz="2100" kern="1200"/>
        </a:p>
      </dsp:txBody>
      <dsp:txXfrm>
        <a:off x="566909" y="3899307"/>
        <a:ext cx="7452545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33A72-69EE-C640-8A64-A5FD6E29319F}">
      <dsp:nvSpPr>
        <dsp:cNvPr id="0" name=""/>
        <dsp:cNvSpPr/>
      </dsp:nvSpPr>
      <dsp:spPr>
        <a:xfrm>
          <a:off x="49" y="201257"/>
          <a:ext cx="4762670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 dirty="0"/>
            <a:t>Quality of life</a:t>
          </a:r>
          <a:endParaRPr lang="en-US" sz="2400" kern="1200" dirty="0"/>
        </a:p>
      </dsp:txBody>
      <dsp:txXfrm>
        <a:off x="49" y="201257"/>
        <a:ext cx="4762670" cy="691200"/>
      </dsp:txXfrm>
    </dsp:sp>
    <dsp:sp modelId="{997EA412-4266-2C4C-97DB-EAF45F8811BA}">
      <dsp:nvSpPr>
        <dsp:cNvPr id="0" name=""/>
        <dsp:cNvSpPr/>
      </dsp:nvSpPr>
      <dsp:spPr>
        <a:xfrm>
          <a:off x="49" y="892457"/>
          <a:ext cx="4762670" cy="4348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Mental health (USOS questionnaire and WHOQOL-BREF)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Sleep quality (PSQI)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Physical activity (IPAQ-SHORT + METs units)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Nutrition (Mini-ECCA version 2. + WHO – Food-Based Dietary Gudeline for Europe, 2021 + komPAN questionnaire)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Paid job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+ COVID-19 section in each part</a:t>
          </a:r>
          <a:endParaRPr lang="en-US" sz="2400" kern="1200"/>
        </a:p>
      </dsp:txBody>
      <dsp:txXfrm>
        <a:off x="49" y="892457"/>
        <a:ext cx="4762670" cy="4348080"/>
      </dsp:txXfrm>
    </dsp:sp>
    <dsp:sp modelId="{13DD35BC-A3DD-4049-A2EA-3D2629355350}">
      <dsp:nvSpPr>
        <dsp:cNvPr id="0" name=""/>
        <dsp:cNvSpPr/>
      </dsp:nvSpPr>
      <dsp:spPr>
        <a:xfrm>
          <a:off x="5429494" y="201257"/>
          <a:ext cx="4762670" cy="691200"/>
        </a:xfrm>
        <a:prstGeom prst="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u="sng" kern="1200"/>
            <a:t>Quality of Education</a:t>
          </a:r>
          <a:endParaRPr lang="en-US" sz="2400" kern="1200"/>
        </a:p>
      </dsp:txBody>
      <dsp:txXfrm>
        <a:off x="5429494" y="201257"/>
        <a:ext cx="4762670" cy="691200"/>
      </dsp:txXfrm>
    </dsp:sp>
    <dsp:sp modelId="{6EA1503A-B860-7042-8509-7ECC69009D9E}">
      <dsp:nvSpPr>
        <dsp:cNvPr id="0" name=""/>
        <dsp:cNvSpPr/>
      </dsp:nvSpPr>
      <dsp:spPr>
        <a:xfrm>
          <a:off x="5429494" y="892457"/>
          <a:ext cx="4762670" cy="4348080"/>
        </a:xfrm>
        <a:prstGeom prst="rect">
          <a:avLst/>
        </a:prstGeom>
        <a:solidFill>
          <a:schemeClr val="accent4">
            <a:tint val="40000"/>
            <a:alpha val="90000"/>
            <a:hueOff val="5010684"/>
            <a:satOff val="14207"/>
            <a:lumOff val="17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5010684"/>
              <a:satOff val="14207"/>
              <a:lumOff val="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Time-challenging education, subjective satisfaction + COVID-19 part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Knowledge of specific methods </a:t>
          </a:r>
          <a:endParaRPr lang="en-US" sz="2400" kern="1200"/>
        </a:p>
      </dsp:txBody>
      <dsp:txXfrm>
        <a:off x="5429494" y="892457"/>
        <a:ext cx="4762670" cy="434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D9D5-A176-483B-B012-42864715E8EA}">
      <dsp:nvSpPr>
        <dsp:cNvPr id="0" name=""/>
        <dsp:cNvSpPr/>
      </dsp:nvSpPr>
      <dsp:spPr>
        <a:xfrm>
          <a:off x="5481145" y="592599"/>
          <a:ext cx="1330540" cy="13305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34766-500E-4B9C-AF09-874217DE5158}">
      <dsp:nvSpPr>
        <dsp:cNvPr id="0" name=""/>
        <dsp:cNvSpPr/>
      </dsp:nvSpPr>
      <dsp:spPr>
        <a:xfrm>
          <a:off x="5739017" y="860014"/>
          <a:ext cx="771713" cy="7717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18830-1EB7-4223-9C93-E67DB59770BF}">
      <dsp:nvSpPr>
        <dsp:cNvPr id="0" name=""/>
        <dsp:cNvSpPr/>
      </dsp:nvSpPr>
      <dsp:spPr>
        <a:xfrm>
          <a:off x="1817577" y="639899"/>
          <a:ext cx="3136273" cy="133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baseline="0" dirty="0"/>
            <a:t>50% - high or extreme stress load, mainly form academic stressors</a:t>
          </a:r>
          <a:endParaRPr lang="en-US" sz="2100" kern="1200" dirty="0"/>
        </a:p>
      </dsp:txBody>
      <dsp:txXfrm>
        <a:off x="1817577" y="639899"/>
        <a:ext cx="3136273" cy="1330540"/>
      </dsp:txXfrm>
    </dsp:sp>
    <dsp:sp modelId="{76E19F2B-6417-4712-80CC-0E460B9F48E0}">
      <dsp:nvSpPr>
        <dsp:cNvPr id="0" name=""/>
        <dsp:cNvSpPr/>
      </dsp:nvSpPr>
      <dsp:spPr>
        <a:xfrm>
          <a:off x="215470" y="623161"/>
          <a:ext cx="1330540" cy="13305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55F20-D7E8-4A56-8CED-ED4D60E602F2}">
      <dsp:nvSpPr>
        <dsp:cNvPr id="0" name=""/>
        <dsp:cNvSpPr/>
      </dsp:nvSpPr>
      <dsp:spPr>
        <a:xfrm>
          <a:off x="518418" y="914466"/>
          <a:ext cx="771713" cy="7717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3063A-0CB1-422E-B9BC-DD874A21801F}">
      <dsp:nvSpPr>
        <dsp:cNvPr id="0" name=""/>
        <dsp:cNvSpPr/>
      </dsp:nvSpPr>
      <dsp:spPr>
        <a:xfrm>
          <a:off x="7115978" y="639899"/>
          <a:ext cx="3136273" cy="133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baseline="0" dirty="0"/>
            <a:t>48,3% - worse quality of sleep</a:t>
          </a:r>
          <a:endParaRPr lang="en-US" sz="2100" kern="1200" dirty="0"/>
        </a:p>
      </dsp:txBody>
      <dsp:txXfrm>
        <a:off x="7115978" y="639899"/>
        <a:ext cx="3136273" cy="1330540"/>
      </dsp:txXfrm>
    </dsp:sp>
    <dsp:sp modelId="{F4C3B465-4B1E-4DEE-8E6A-FFB30AB9815B}">
      <dsp:nvSpPr>
        <dsp:cNvPr id="0" name=""/>
        <dsp:cNvSpPr/>
      </dsp:nvSpPr>
      <dsp:spPr>
        <a:xfrm>
          <a:off x="201921" y="2777608"/>
          <a:ext cx="1330540" cy="13305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75129-A562-48E1-AD46-43A6590A8A73}">
      <dsp:nvSpPr>
        <dsp:cNvPr id="0" name=""/>
        <dsp:cNvSpPr/>
      </dsp:nvSpPr>
      <dsp:spPr>
        <a:xfrm>
          <a:off x="481334" y="3057021"/>
          <a:ext cx="771713" cy="7717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6CA59-7239-4511-B63B-2403F037048B}">
      <dsp:nvSpPr>
        <dsp:cNvPr id="0" name=""/>
        <dsp:cNvSpPr/>
      </dsp:nvSpPr>
      <dsp:spPr>
        <a:xfrm>
          <a:off x="1817577" y="2777608"/>
          <a:ext cx="3136273" cy="133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baseline="0" dirty="0"/>
            <a:t>Only 36,7% - high intensity physical activity </a:t>
          </a:r>
          <a:endParaRPr lang="en-US" sz="2100" kern="1200" dirty="0"/>
        </a:p>
      </dsp:txBody>
      <dsp:txXfrm>
        <a:off x="1817577" y="2777608"/>
        <a:ext cx="3136273" cy="1330540"/>
      </dsp:txXfrm>
    </dsp:sp>
    <dsp:sp modelId="{1AFCCCE1-F578-43F8-A956-8DA1FB604386}">
      <dsp:nvSpPr>
        <dsp:cNvPr id="0" name=""/>
        <dsp:cNvSpPr/>
      </dsp:nvSpPr>
      <dsp:spPr>
        <a:xfrm>
          <a:off x="5500322" y="2777608"/>
          <a:ext cx="1330540" cy="13305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30FC4-5084-4668-B580-6D89B48AAB66}">
      <dsp:nvSpPr>
        <dsp:cNvPr id="0" name=""/>
        <dsp:cNvSpPr/>
      </dsp:nvSpPr>
      <dsp:spPr>
        <a:xfrm>
          <a:off x="5779735" y="3057021"/>
          <a:ext cx="771713" cy="7717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ADA9-2F61-4C3E-9D11-B08BC12D4248}">
      <dsp:nvSpPr>
        <dsp:cNvPr id="0" name=""/>
        <dsp:cNvSpPr/>
      </dsp:nvSpPr>
      <dsp:spPr>
        <a:xfrm>
          <a:off x="7115978" y="2777608"/>
          <a:ext cx="3136273" cy="1330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baseline="0" dirty="0"/>
            <a:t>Consumption of fruits and vegetables -&gt; 5 portions a day -&gt; only 28,3% (the best in Kuopio) </a:t>
          </a:r>
          <a:endParaRPr lang="en-US" sz="2100" kern="1200" dirty="0"/>
        </a:p>
      </dsp:txBody>
      <dsp:txXfrm>
        <a:off x="7115978" y="2777608"/>
        <a:ext cx="3136273" cy="1330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DE57-8327-AC43-9CD3-22290DA1CEEB}">
      <dsp:nvSpPr>
        <dsp:cNvPr id="0" name=""/>
        <dsp:cNvSpPr/>
      </dsp:nvSpPr>
      <dsp:spPr>
        <a:xfrm>
          <a:off x="1074387" y="714743"/>
          <a:ext cx="4768113" cy="476811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hueOff val="-165653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3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3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9B5A4-9D09-814D-B47C-F5402B98DB1B}">
      <dsp:nvSpPr>
        <dsp:cNvPr id="0" name=""/>
        <dsp:cNvSpPr/>
      </dsp:nvSpPr>
      <dsp:spPr>
        <a:xfrm>
          <a:off x="1074387" y="714743"/>
          <a:ext cx="4768113" cy="476811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2">
                <a:hueOff val="-110435"/>
                <a:satOff val="-36223"/>
                <a:lumOff val="-132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10435"/>
                <a:satOff val="-36223"/>
                <a:lumOff val="-132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10435"/>
                <a:satOff val="-36223"/>
                <a:lumOff val="-132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C7734B-CC7D-ED48-9359-6B88A7AE3394}">
      <dsp:nvSpPr>
        <dsp:cNvPr id="0" name=""/>
        <dsp:cNvSpPr/>
      </dsp:nvSpPr>
      <dsp:spPr>
        <a:xfrm>
          <a:off x="1074387" y="714743"/>
          <a:ext cx="4768113" cy="476811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2">
                <a:hueOff val="-55218"/>
                <a:satOff val="-18112"/>
                <a:lumOff val="-66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55218"/>
                <a:satOff val="-18112"/>
                <a:lumOff val="-66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55218"/>
                <a:satOff val="-18112"/>
                <a:lumOff val="-66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ACE5D1-9733-D64E-9491-D85497848AEE}">
      <dsp:nvSpPr>
        <dsp:cNvPr id="0" name=""/>
        <dsp:cNvSpPr/>
      </dsp:nvSpPr>
      <dsp:spPr>
        <a:xfrm>
          <a:off x="1074387" y="714743"/>
          <a:ext cx="4768113" cy="476811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3362C8-5A79-5D4B-A039-84C97FE28479}">
      <dsp:nvSpPr>
        <dsp:cNvPr id="0" name=""/>
        <dsp:cNvSpPr/>
      </dsp:nvSpPr>
      <dsp:spPr>
        <a:xfrm>
          <a:off x="2360793" y="2001149"/>
          <a:ext cx="2195301" cy="21953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baseline="0" dirty="0"/>
            <a:t>The grates limitation -&gt; </a:t>
          </a:r>
          <a:r>
            <a:rPr lang="en-GB" sz="2200" b="1" kern="1200" baseline="0" dirty="0"/>
            <a:t>not enough participants </a:t>
          </a:r>
          <a:endParaRPr lang="cs-CZ" sz="2200" kern="1200" dirty="0"/>
        </a:p>
      </dsp:txBody>
      <dsp:txXfrm>
        <a:off x="2682287" y="2322643"/>
        <a:ext cx="1552313" cy="1552313"/>
      </dsp:txXfrm>
    </dsp:sp>
    <dsp:sp modelId="{55913616-A8E5-6244-AB01-F7CCB623DB9C}">
      <dsp:nvSpPr>
        <dsp:cNvPr id="0" name=""/>
        <dsp:cNvSpPr/>
      </dsp:nvSpPr>
      <dsp:spPr>
        <a:xfrm>
          <a:off x="2690088" y="1709"/>
          <a:ext cx="1536711" cy="15367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baseline="0" dirty="0"/>
            <a:t>60 respondents </a:t>
          </a:r>
          <a:endParaRPr lang="cs-CZ" sz="1500" kern="1200" dirty="0"/>
        </a:p>
      </dsp:txBody>
      <dsp:txXfrm>
        <a:off x="2915134" y="226755"/>
        <a:ext cx="1086619" cy="1086619"/>
      </dsp:txXfrm>
    </dsp:sp>
    <dsp:sp modelId="{7BAAABF1-B4E5-5742-9980-F98496A8767A}">
      <dsp:nvSpPr>
        <dsp:cNvPr id="0" name=""/>
        <dsp:cNvSpPr/>
      </dsp:nvSpPr>
      <dsp:spPr>
        <a:xfrm>
          <a:off x="5018824" y="2330444"/>
          <a:ext cx="1536711" cy="1536711"/>
        </a:xfrm>
        <a:prstGeom prst="ellipse">
          <a:avLst/>
        </a:prstGeom>
        <a:gradFill rotWithShape="0">
          <a:gsLst>
            <a:gs pos="0">
              <a:schemeClr val="accent2">
                <a:hueOff val="-55218"/>
                <a:satOff val="-18112"/>
                <a:lumOff val="-66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55218"/>
                <a:satOff val="-18112"/>
                <a:lumOff val="-66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55218"/>
                <a:satOff val="-18112"/>
                <a:lumOff val="-66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baseline="0" dirty="0"/>
            <a:t>46 = CZ</a:t>
          </a:r>
          <a:endParaRPr lang="cs-CZ" sz="1500" kern="1200" dirty="0"/>
        </a:p>
      </dsp:txBody>
      <dsp:txXfrm>
        <a:off x="5243870" y="2555490"/>
        <a:ext cx="1086619" cy="1086619"/>
      </dsp:txXfrm>
    </dsp:sp>
    <dsp:sp modelId="{BB008FF4-7226-CE4C-B7AE-0252FC20AFE2}">
      <dsp:nvSpPr>
        <dsp:cNvPr id="0" name=""/>
        <dsp:cNvSpPr/>
      </dsp:nvSpPr>
      <dsp:spPr>
        <a:xfrm>
          <a:off x="2690088" y="4659179"/>
          <a:ext cx="1536711" cy="1536711"/>
        </a:xfrm>
        <a:prstGeom prst="ellipse">
          <a:avLst/>
        </a:prstGeom>
        <a:gradFill rotWithShape="0">
          <a:gsLst>
            <a:gs pos="0">
              <a:schemeClr val="accent2">
                <a:hueOff val="-110435"/>
                <a:satOff val="-36223"/>
                <a:lumOff val="-1320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10435"/>
                <a:satOff val="-36223"/>
                <a:lumOff val="-1320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10435"/>
                <a:satOff val="-36223"/>
                <a:lumOff val="-1320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baseline="0" dirty="0"/>
            <a:t>8 = FINLAND</a:t>
          </a:r>
          <a:endParaRPr lang="cs-CZ" sz="1500" kern="1200" dirty="0"/>
        </a:p>
      </dsp:txBody>
      <dsp:txXfrm>
        <a:off x="2915134" y="4884225"/>
        <a:ext cx="1086619" cy="1086619"/>
      </dsp:txXfrm>
    </dsp:sp>
    <dsp:sp modelId="{C5E5926B-5F6F-B14E-9E99-E50882FEF4F5}">
      <dsp:nvSpPr>
        <dsp:cNvPr id="0" name=""/>
        <dsp:cNvSpPr/>
      </dsp:nvSpPr>
      <dsp:spPr>
        <a:xfrm>
          <a:off x="361353" y="2330444"/>
          <a:ext cx="1536711" cy="1536711"/>
        </a:xfrm>
        <a:prstGeom prst="ellipse">
          <a:avLst/>
        </a:prstGeom>
        <a:gradFill rotWithShape="0">
          <a:gsLst>
            <a:gs pos="0">
              <a:schemeClr val="accent2">
                <a:hueOff val="-165653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3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3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baseline="0" dirty="0"/>
            <a:t>6 = ITALY</a:t>
          </a:r>
          <a:endParaRPr lang="cs-CZ" sz="1500" kern="1200" dirty="0"/>
        </a:p>
      </dsp:txBody>
      <dsp:txXfrm>
        <a:off x="586399" y="2555490"/>
        <a:ext cx="1086619" cy="1086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FFE10-F49B-C646-AD5C-1F50084DCF74}">
      <dsp:nvSpPr>
        <dsp:cNvPr id="0" name=""/>
        <dsp:cNvSpPr/>
      </dsp:nvSpPr>
      <dsp:spPr>
        <a:xfrm>
          <a:off x="0" y="4547407"/>
          <a:ext cx="10912839" cy="1492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Distributed via online link to guarantors and students</a:t>
          </a:r>
          <a:endParaRPr lang="en-US" sz="2900" kern="1200" dirty="0"/>
        </a:p>
      </dsp:txBody>
      <dsp:txXfrm>
        <a:off x="0" y="4547407"/>
        <a:ext cx="10912839" cy="1492560"/>
      </dsp:txXfrm>
    </dsp:sp>
    <dsp:sp modelId="{E4CD5A4B-29DB-C840-9F48-7576647CD41A}">
      <dsp:nvSpPr>
        <dsp:cNvPr id="0" name=""/>
        <dsp:cNvSpPr/>
      </dsp:nvSpPr>
      <dsp:spPr>
        <a:xfrm rot="10800000">
          <a:off x="0" y="2274237"/>
          <a:ext cx="10912839" cy="229555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Online meeting with guarantors to educate how to collect data</a:t>
          </a:r>
          <a:endParaRPr lang="en-US" sz="2900" kern="1200" dirty="0"/>
        </a:p>
      </dsp:txBody>
      <dsp:txXfrm rot="10800000">
        <a:off x="0" y="2274237"/>
        <a:ext cx="10912839" cy="1491585"/>
      </dsp:txXfrm>
    </dsp:sp>
    <dsp:sp modelId="{02BE5746-91E8-504F-8890-A2B90906F1C2}">
      <dsp:nvSpPr>
        <dsp:cNvPr id="0" name=""/>
        <dsp:cNvSpPr/>
      </dsp:nvSpPr>
      <dsp:spPr>
        <a:xfrm rot="10800000">
          <a:off x="0" y="1067"/>
          <a:ext cx="10912839" cy="229555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/>
            <a:t>Adjust the questionnaire </a:t>
          </a:r>
          <a:endParaRPr lang="en-US" sz="2900" kern="1200"/>
        </a:p>
      </dsp:txBody>
      <dsp:txXfrm rot="-10800000">
        <a:off x="0" y="1067"/>
        <a:ext cx="10912839" cy="805740"/>
      </dsp:txXfrm>
    </dsp:sp>
    <dsp:sp modelId="{7035C14C-CD07-B741-99D5-DD71C15C4E41}">
      <dsp:nvSpPr>
        <dsp:cNvPr id="0" name=""/>
        <dsp:cNvSpPr/>
      </dsp:nvSpPr>
      <dsp:spPr>
        <a:xfrm>
          <a:off x="5328" y="806808"/>
          <a:ext cx="3634060" cy="6863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Elimination of COVID 19 sections</a:t>
          </a:r>
          <a:endParaRPr lang="en-US" sz="2200" kern="1200"/>
        </a:p>
      </dsp:txBody>
      <dsp:txXfrm>
        <a:off x="5328" y="806808"/>
        <a:ext cx="3634060" cy="686371"/>
      </dsp:txXfrm>
    </dsp:sp>
    <dsp:sp modelId="{48FC8959-ED35-A848-BAE1-782B5C5504A6}">
      <dsp:nvSpPr>
        <dsp:cNvPr id="0" name=""/>
        <dsp:cNvSpPr/>
      </dsp:nvSpPr>
      <dsp:spPr>
        <a:xfrm>
          <a:off x="3639389" y="806808"/>
          <a:ext cx="3634060" cy="6863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shorter parts (50-&gt;20mins) </a:t>
          </a:r>
          <a:endParaRPr lang="en-US" sz="22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nutrition questions, paid job</a:t>
          </a:r>
          <a:endParaRPr lang="en-US" sz="1700" kern="1200"/>
        </a:p>
      </dsp:txBody>
      <dsp:txXfrm>
        <a:off x="3639389" y="806808"/>
        <a:ext cx="3634060" cy="686371"/>
      </dsp:txXfrm>
    </dsp:sp>
    <dsp:sp modelId="{AE2818EB-F969-0B4A-A2F9-BEAA955F72CC}">
      <dsp:nvSpPr>
        <dsp:cNvPr id="0" name=""/>
        <dsp:cNvSpPr/>
      </dsp:nvSpPr>
      <dsp:spPr>
        <a:xfrm>
          <a:off x="7273449" y="806808"/>
          <a:ext cx="3634060" cy="6863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Both questionnaires in online version -&gt; </a:t>
          </a:r>
          <a:r>
            <a:rPr lang="en-GB" sz="2200" kern="1200" dirty="0" err="1"/>
            <a:t>SURVIO.cz</a:t>
          </a:r>
          <a:endParaRPr lang="en-US" sz="2200" kern="1200" dirty="0"/>
        </a:p>
      </dsp:txBody>
      <dsp:txXfrm>
        <a:off x="7273449" y="806808"/>
        <a:ext cx="3634060" cy="68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1C19-F9A8-AD40-AF30-580EABEF28B4}" type="datetimeFigureOut">
              <a:rPr lang="cs-CZ" smtClean="0"/>
              <a:t>16.05.2024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2E27-3E72-DD4B-B7FF-B445CC3A98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1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72E27-3E72-DD4B-B7FF-B445CC3A98D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5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72E27-3E72-DD4B-B7FF-B445CC3A98D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89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72E27-3E72-DD4B-B7FF-B445CC3A98D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2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72E27-3E72-DD4B-B7FF-B445CC3A98D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0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727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48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624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584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565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472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308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79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485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8539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3299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68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wipe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68AF04-CD9C-C050-ECFC-B1B14B0B5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099" y="1653731"/>
            <a:ext cx="8110584" cy="3935906"/>
          </a:xfrm>
        </p:spPr>
        <p:txBody>
          <a:bodyPr anchor="t">
            <a:normAutofit/>
          </a:bodyPr>
          <a:lstStyle/>
          <a:p>
            <a:pPr algn="l"/>
            <a:r>
              <a:rPr lang="cs-CZ" sz="5500"/>
              <a:t>Quality of Life and Quality of Education among Physiotherapy Students in Europe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D36575-94AD-FD01-AE57-2AF958A3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cs-CZ" sz="1400"/>
              <a:t>Michaela Schramlová, BCs. 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cs-CZ" sz="1400"/>
              <a:t>3rd and 2nd Faculty of Medicine, Charles University</a:t>
            </a:r>
          </a:p>
        </p:txBody>
      </p:sp>
    </p:spTree>
    <p:extLst>
      <p:ext uri="{BB962C8B-B14F-4D97-AF65-F5344CB8AC3E}">
        <p14:creationId xmlns:p14="http://schemas.microsoft.com/office/powerpoint/2010/main" val="2050745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 descr="A close up view of a track and field lane in the dark">
            <a:extLst>
              <a:ext uri="{FF2B5EF4-FFF2-40B4-BE49-F238E27FC236}">
                <a16:creationId xmlns:a16="http://schemas.microsoft.com/office/drawing/2014/main" id="{4BA4E051-3565-BED7-BAE8-693204DDA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632" r="28030" b="-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39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A576D7-6C09-7255-690B-6997A055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 dirty="0"/>
              <a:t>Project n2.</a:t>
            </a:r>
            <a:br>
              <a:rPr lang="en-US" sz="7000" cap="all" dirty="0"/>
            </a:br>
            <a:r>
              <a:rPr lang="en-US" sz="7000" cap="all" dirty="0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3408670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8B2086-FE4C-4FA5-D368-318D795A2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193965"/>
              </p:ext>
            </p:extLst>
          </p:nvPr>
        </p:nvGraphicFramePr>
        <p:xfrm>
          <a:off x="809469" y="254833"/>
          <a:ext cx="10912839" cy="604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5142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864545-F7C8-3852-7F76-8624D091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/>
              <a:t>Results: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6" descr="Pen placed on top of a signature line">
            <a:extLst>
              <a:ext uri="{FF2B5EF4-FFF2-40B4-BE49-F238E27FC236}">
                <a16:creationId xmlns:a16="http://schemas.microsoft.com/office/drawing/2014/main" id="{2F4DEE5F-8516-0D38-194A-B201A91AE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8" r="884" b="-1"/>
          <a:stretch/>
        </p:blipFill>
        <p:spPr>
          <a:xfrm>
            <a:off x="1885142" y="1333221"/>
            <a:ext cx="3180192" cy="43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74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Zástupný obsah 13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63C800E9-3D4A-52B3-3F55-F84E5DE43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573" y="480515"/>
            <a:ext cx="1042885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34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C7BE0EC-7E7A-CD6C-84A1-B2166D9F8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2823"/>
              </p:ext>
            </p:extLst>
          </p:nvPr>
        </p:nvGraphicFramePr>
        <p:xfrm>
          <a:off x="1074503" y="524181"/>
          <a:ext cx="10676040" cy="5629983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5338020">
                  <a:extLst>
                    <a:ext uri="{9D8B030D-6E8A-4147-A177-3AD203B41FA5}">
                      <a16:colId xmlns:a16="http://schemas.microsoft.com/office/drawing/2014/main" val="510291087"/>
                    </a:ext>
                  </a:extLst>
                </a:gridCol>
                <a:gridCol w="5338020">
                  <a:extLst>
                    <a:ext uri="{9D8B030D-6E8A-4147-A177-3AD203B41FA5}">
                      <a16:colId xmlns:a16="http://schemas.microsoft.com/office/drawing/2014/main" val="3188351952"/>
                    </a:ext>
                  </a:extLst>
                </a:gridCol>
              </a:tblGrid>
              <a:tr h="46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dirty="0">
                          <a:effectLst/>
                        </a:rPr>
                        <a:t>Charles University – 2nd </a:t>
                      </a:r>
                      <a:r>
                        <a:rPr lang="cs-CZ" sz="1600" dirty="0" err="1">
                          <a:effectLst/>
                        </a:rPr>
                        <a:t>Medical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Faculty</a:t>
                      </a:r>
                      <a:r>
                        <a:rPr lang="cs-CZ" sz="1600" dirty="0">
                          <a:effectLst/>
                        </a:rPr>
                        <a:t>, Prague, </a:t>
                      </a:r>
                      <a:r>
                        <a:rPr lang="cs-CZ" sz="1600" dirty="0" err="1">
                          <a:effectLst/>
                        </a:rPr>
                        <a:t>Czechia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>
                          <a:effectLst/>
                        </a:rPr>
                        <a:t>Faculty</a:t>
                      </a:r>
                      <a:r>
                        <a:rPr lang="cs-CZ" sz="1600" dirty="0">
                          <a:effectLst/>
                        </a:rPr>
                        <a:t> of </a:t>
                      </a:r>
                      <a:r>
                        <a:rPr lang="cs-CZ" sz="1600" dirty="0" err="1">
                          <a:effectLst/>
                        </a:rPr>
                        <a:t>Health</a:t>
                      </a:r>
                      <a:r>
                        <a:rPr lang="cs-CZ" sz="1600" dirty="0">
                          <a:effectLst/>
                        </a:rPr>
                        <a:t> and </a:t>
                      </a:r>
                      <a:r>
                        <a:rPr lang="cs-CZ" sz="1600" dirty="0" err="1">
                          <a:effectLst/>
                        </a:rPr>
                        <a:t>Caring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Professions</a:t>
                      </a:r>
                      <a:r>
                        <a:rPr lang="cs-CZ" sz="1600" dirty="0">
                          <a:effectLst/>
                        </a:rPr>
                        <a:t>, University of West Attica, </a:t>
                      </a:r>
                      <a:r>
                        <a:rPr lang="cs-CZ" sz="1600" dirty="0" err="1">
                          <a:effectLst/>
                        </a:rPr>
                        <a:t>Greece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70649648"/>
                  </a:ext>
                </a:extLst>
              </a:tr>
              <a:tr h="46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600" dirty="0">
                          <a:effectLst/>
                        </a:rPr>
                        <a:t>Charles University – 3rd </a:t>
                      </a:r>
                      <a:r>
                        <a:rPr lang="cs-CZ" sz="1600" dirty="0" err="1">
                          <a:effectLst/>
                        </a:rPr>
                        <a:t>Medical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Faculty</a:t>
                      </a:r>
                      <a:r>
                        <a:rPr lang="cs-CZ" sz="1600" dirty="0">
                          <a:effectLst/>
                        </a:rPr>
                        <a:t>, Prague, </a:t>
                      </a:r>
                      <a:r>
                        <a:rPr lang="cs-CZ" sz="1600" dirty="0" err="1">
                          <a:effectLst/>
                        </a:rPr>
                        <a:t>Czechia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Patras, </a:t>
                      </a:r>
                      <a:r>
                        <a:rPr lang="cs-CZ" sz="1600" b="1" dirty="0" err="1">
                          <a:effectLst/>
                        </a:rPr>
                        <a:t>Greece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3409849134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Univerzita Palackého, Olomouc, </a:t>
                      </a:r>
                      <a:r>
                        <a:rPr lang="cs-CZ" sz="1600" dirty="0" err="1">
                          <a:effectLst/>
                        </a:rPr>
                        <a:t>Czechia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</a:t>
                      </a:r>
                      <a:r>
                        <a:rPr lang="cs-CZ" sz="1600" b="1" dirty="0" err="1">
                          <a:effectLst/>
                        </a:rPr>
                        <a:t>Peloponnese</a:t>
                      </a:r>
                      <a:r>
                        <a:rPr lang="cs-CZ" sz="1600" b="1" dirty="0">
                          <a:effectLst/>
                        </a:rPr>
                        <a:t>, </a:t>
                      </a:r>
                      <a:r>
                        <a:rPr lang="cs-CZ" sz="1600" b="1" dirty="0" err="1">
                          <a:effectLst/>
                        </a:rPr>
                        <a:t>Greece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2396270091"/>
                  </a:ext>
                </a:extLst>
              </a:tr>
              <a:tr h="721681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České vysoké učení technické, Fakulta biomedicínského inženýrství, Kladno, </a:t>
                      </a:r>
                      <a:r>
                        <a:rPr lang="cs-CZ" sz="1600" dirty="0" err="1">
                          <a:effectLst/>
                        </a:rPr>
                        <a:t>Czechia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Thessaly, </a:t>
                      </a:r>
                      <a:r>
                        <a:rPr lang="cs-CZ" sz="1600" b="1" dirty="0" err="1">
                          <a:effectLst/>
                        </a:rPr>
                        <a:t>Greece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374561294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Univerzita Karlova, Fakulta tělovýchovy a sportu, Prague, </a:t>
                      </a:r>
                      <a:r>
                        <a:rPr lang="cs-CZ" sz="1600" dirty="0" err="1">
                          <a:effectLst/>
                        </a:rPr>
                        <a:t>Czechia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Sassari, Sassari, Italy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3773608121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Oulu University of Applied </a:t>
                      </a:r>
                      <a:r>
                        <a:rPr lang="cs-CZ" sz="1600" dirty="0" err="1">
                          <a:effectLst/>
                        </a:rPr>
                        <a:t>Sciences</a:t>
                      </a:r>
                      <a:r>
                        <a:rPr lang="cs-CZ" sz="1600" dirty="0">
                          <a:effectLst/>
                        </a:rPr>
                        <a:t>, Oulu, </a:t>
                      </a:r>
                      <a:r>
                        <a:rPr lang="cs-CZ" sz="1600" dirty="0" err="1">
                          <a:effectLst/>
                        </a:rPr>
                        <a:t>Finland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Milano, Milano, Italy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3611022018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Satakunta University of Applied </a:t>
                      </a:r>
                      <a:r>
                        <a:rPr lang="cs-CZ" sz="1600" dirty="0" err="1">
                          <a:effectLst/>
                        </a:rPr>
                        <a:t>Sciences</a:t>
                      </a:r>
                      <a:r>
                        <a:rPr lang="cs-CZ" sz="1600" dirty="0">
                          <a:effectLst/>
                        </a:rPr>
                        <a:t>, Satakunta, </a:t>
                      </a:r>
                      <a:r>
                        <a:rPr lang="cs-CZ" sz="1600" dirty="0" err="1">
                          <a:effectLst/>
                        </a:rPr>
                        <a:t>Finland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Univerzita sv. Cyrila a Metoděje, Trnava, Slovakia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352681935"/>
                  </a:ext>
                </a:extLst>
              </a:tr>
              <a:tr h="721681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Savonia University of Applied </a:t>
                      </a:r>
                      <a:r>
                        <a:rPr lang="cs-CZ" sz="1600" dirty="0" err="1">
                          <a:effectLst/>
                        </a:rPr>
                        <a:t>Sciences</a:t>
                      </a:r>
                      <a:r>
                        <a:rPr lang="cs-CZ" sz="1600" dirty="0">
                          <a:effectLst/>
                        </a:rPr>
                        <a:t>, Kuopio, </a:t>
                      </a:r>
                      <a:r>
                        <a:rPr lang="cs-CZ" sz="1600" dirty="0" err="1">
                          <a:effectLst/>
                        </a:rPr>
                        <a:t>Finland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Slovenská Zdravotnická Univerzita, Fakulty ošetřovatelství a zdravotnických odborných studií, Bratislava, Slovakia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1704567189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Tampere University of Applied </a:t>
                      </a:r>
                      <a:r>
                        <a:rPr lang="cs-CZ" sz="1600" dirty="0" err="1">
                          <a:effectLst/>
                        </a:rPr>
                        <a:t>Sciences</a:t>
                      </a:r>
                      <a:r>
                        <a:rPr lang="cs-CZ" sz="1600" dirty="0">
                          <a:effectLst/>
                        </a:rPr>
                        <a:t>, Tampere, </a:t>
                      </a:r>
                      <a:r>
                        <a:rPr lang="cs-CZ" sz="1600" dirty="0" err="1">
                          <a:effectLst/>
                        </a:rPr>
                        <a:t>Finland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Univerzita Pavla Jozefa Šafáříka, Košice, Slovakia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1077858613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Universum </a:t>
                      </a:r>
                      <a:r>
                        <a:rPr lang="cs-CZ" sz="1600" dirty="0" err="1">
                          <a:effectLst/>
                        </a:rPr>
                        <a:t>College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Pristina</a:t>
                      </a:r>
                      <a:r>
                        <a:rPr lang="cs-CZ" sz="1600" dirty="0">
                          <a:effectLst/>
                        </a:rPr>
                        <a:t>, Kosovo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Valencia, Valencie, </a:t>
                      </a:r>
                      <a:r>
                        <a:rPr lang="cs-CZ" sz="1600" b="1" dirty="0" err="1">
                          <a:effectLst/>
                        </a:rPr>
                        <a:t>Spain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1123739515"/>
                  </a:ext>
                </a:extLst>
              </a:tr>
              <a:tr h="443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University of Patras, </a:t>
                      </a:r>
                      <a:r>
                        <a:rPr lang="cs-CZ" sz="1600" dirty="0" err="1">
                          <a:effectLst/>
                        </a:rPr>
                        <a:t>ŘeckoPolitéchnico</a:t>
                      </a:r>
                      <a:r>
                        <a:rPr lang="cs-CZ" sz="1600" dirty="0">
                          <a:effectLst/>
                        </a:rPr>
                        <a:t> de Leiria, Leiria, Portugal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University of Salamanca, Salamanca, </a:t>
                      </a:r>
                      <a:r>
                        <a:rPr lang="cs-CZ" sz="1600" b="1" dirty="0" err="1">
                          <a:effectLst/>
                        </a:rPr>
                        <a:t>Spain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68" marR="61568" marT="0" marB="0" anchor="ctr"/>
                </a:tc>
                <a:extLst>
                  <a:ext uri="{0D108BD9-81ED-4DB2-BD59-A6C34878D82A}">
                    <a16:rowId xmlns:a16="http://schemas.microsoft.com/office/drawing/2014/main" val="263556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2223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lasses on top of a book">
            <a:extLst>
              <a:ext uri="{FF2B5EF4-FFF2-40B4-BE49-F238E27FC236}">
                <a16:creationId xmlns:a16="http://schemas.microsoft.com/office/drawing/2014/main" id="{B66D3B6A-A52A-0CD5-7BBB-840AAC2CE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9" r="4154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03E32-7AD5-8D00-4675-12C35DF1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1308538"/>
            <a:ext cx="6471066" cy="4558862"/>
          </a:xfrm>
        </p:spPr>
        <p:txBody>
          <a:bodyPr>
            <a:normAutofit/>
          </a:bodyPr>
          <a:lstStyle/>
          <a:p>
            <a:r>
              <a:rPr lang="en-GB" sz="2400" b="1" dirty="0"/>
              <a:t>7 semesters - </a:t>
            </a:r>
            <a:r>
              <a:rPr lang="en-GB" sz="2400" dirty="0"/>
              <a:t>Finland, </a:t>
            </a:r>
            <a:r>
              <a:rPr lang="en-GB" sz="2400" b="1" dirty="0"/>
              <a:t>8 semesters </a:t>
            </a:r>
            <a:r>
              <a:rPr lang="en-GB" sz="2400" dirty="0"/>
              <a:t>– Greece + Spain + Portugal</a:t>
            </a:r>
          </a:p>
          <a:p>
            <a:r>
              <a:rPr lang="en-GB" sz="2400" dirty="0"/>
              <a:t>Slovakia has combined form, others had present form of study</a:t>
            </a:r>
          </a:p>
          <a:p>
            <a:r>
              <a:rPr lang="en-GB" sz="2400" dirty="0"/>
              <a:t>Number of students – Kosovo </a:t>
            </a:r>
            <a:r>
              <a:rPr lang="en-GB" sz="2400" b="1" dirty="0"/>
              <a:t>(45), </a:t>
            </a:r>
            <a:r>
              <a:rPr lang="en-GB" sz="2400" b="1" dirty="0" err="1"/>
              <a:t>Trnava</a:t>
            </a:r>
            <a:r>
              <a:rPr lang="en-GB" sz="2400" b="1" dirty="0"/>
              <a:t> (SK) (510)</a:t>
            </a:r>
          </a:p>
          <a:p>
            <a:r>
              <a:rPr lang="en-GB" sz="2400" b="1" dirty="0"/>
              <a:t>Student fees</a:t>
            </a:r>
            <a:r>
              <a:rPr lang="en-GB" sz="2400" dirty="0"/>
              <a:t> (Kosovo, Salamanca, </a:t>
            </a:r>
            <a:r>
              <a:rPr lang="en-GB" sz="2400" dirty="0" err="1"/>
              <a:t>Trnava</a:t>
            </a:r>
            <a:r>
              <a:rPr lang="en-GB" sz="2400" dirty="0"/>
              <a:t>, Milan, Sassari, Leiria) 500-4400 euro, except Leiria others have scholarship</a:t>
            </a:r>
          </a:p>
          <a:p>
            <a:r>
              <a:rPr lang="en-GB" sz="2400" b="1" dirty="0"/>
              <a:t>11 universities DO NOT HAVE compulsory summer traineeship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998286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FE5A8F8A-2A30-7E88-F4E8-00572E7C2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1" r="2600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34502-743C-41F9-322B-B456C8CA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819807"/>
            <a:ext cx="6739079" cy="5423338"/>
          </a:xfrm>
        </p:spPr>
        <p:txBody>
          <a:bodyPr>
            <a:normAutofit fontScale="92500"/>
          </a:bodyPr>
          <a:lstStyle/>
          <a:p>
            <a:r>
              <a:rPr lang="en-GB" sz="2800" b="1" dirty="0"/>
              <a:t>75 % </a:t>
            </a:r>
            <a:r>
              <a:rPr lang="en-GB" sz="2800" dirty="0"/>
              <a:t>evaluated positively their quality of life </a:t>
            </a:r>
          </a:p>
          <a:p>
            <a:r>
              <a:rPr lang="en-GB" sz="2800" b="1" dirty="0"/>
              <a:t>47 %</a:t>
            </a:r>
            <a:r>
              <a:rPr lang="en-GB" sz="2800" dirty="0"/>
              <a:t> were satisfied with their mental health</a:t>
            </a:r>
          </a:p>
          <a:p>
            <a:r>
              <a:rPr lang="en-GB" sz="2800" b="1" dirty="0"/>
              <a:t>65 % </a:t>
            </a:r>
            <a:r>
              <a:rPr lang="en-GB" sz="2800" dirty="0"/>
              <a:t>showed higher stress levels – the most stressful were academic factors</a:t>
            </a:r>
          </a:p>
          <a:p>
            <a:r>
              <a:rPr lang="en-GB" sz="2800" b="1" dirty="0"/>
              <a:t>70,5 %</a:t>
            </a:r>
            <a:r>
              <a:rPr lang="en-GB" sz="2800" dirty="0"/>
              <a:t> had worsened sleep quality</a:t>
            </a:r>
          </a:p>
          <a:p>
            <a:r>
              <a:rPr lang="en-GB" sz="2800" b="1" dirty="0"/>
              <a:t>78,9 % </a:t>
            </a:r>
            <a:r>
              <a:rPr lang="en-GB" sz="2800" dirty="0"/>
              <a:t>engaged in min 150min of Physical activity/week, (30min only 51%), 30% HEPA</a:t>
            </a:r>
          </a:p>
          <a:p>
            <a:r>
              <a:rPr lang="en-GB" sz="2800" b="1" dirty="0"/>
              <a:t>Worse mental health = worse sleep quality and lower activity</a:t>
            </a:r>
            <a:endParaRPr lang="en-GB" sz="2800" dirty="0"/>
          </a:p>
          <a:p>
            <a:r>
              <a:rPr lang="en-GB" sz="2800" dirty="0"/>
              <a:t>Overall, the worst results were for females </a:t>
            </a:r>
            <a:endParaRPr lang="en-GB" sz="2800" b="1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94293855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7">
            <a:extLst>
              <a:ext uri="{FF2B5EF4-FFF2-40B4-BE49-F238E27FC236}">
                <a16:creationId xmlns:a16="http://schemas.microsoft.com/office/drawing/2014/main" id="{12DEAC54-120C-63BE-54F4-D97DD0EC2191}"/>
              </a:ext>
            </a:extLst>
          </p:cNvPr>
          <p:cNvSpPr txBox="1">
            <a:spLocks/>
          </p:cNvSpPr>
          <p:nvPr/>
        </p:nvSpPr>
        <p:spPr>
          <a:xfrm>
            <a:off x="1005682" y="335557"/>
            <a:ext cx="5157787" cy="478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The best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/>
              <a:t>Finland - </a:t>
            </a:r>
            <a:r>
              <a:rPr lang="en-GB" sz="2800" dirty="0"/>
              <a:t>USOS, sleep quality + physical activity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1" dirty="0"/>
              <a:t>Kosovo </a:t>
            </a:r>
            <a:r>
              <a:rPr lang="en-GB" sz="2800" dirty="0"/>
              <a:t>– subjective evaluation of mental health, the best communication and organization of the study programme </a:t>
            </a:r>
            <a:r>
              <a:rPr lang="en-GB" dirty="0"/>
              <a:t>	</a:t>
            </a:r>
            <a:r>
              <a:rPr lang="cs-CZ" dirty="0"/>
              <a:t>		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F7ECAC-F745-8728-92FE-ABE5C42E0803}"/>
              </a:ext>
            </a:extLst>
          </p:cNvPr>
          <p:cNvSpPr txBox="1"/>
          <p:nvPr/>
        </p:nvSpPr>
        <p:spPr>
          <a:xfrm>
            <a:off x="6746204" y="335557"/>
            <a:ext cx="44401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The worst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Italy – </a:t>
            </a:r>
            <a:r>
              <a:rPr lang="en-GB" sz="2800" dirty="0"/>
              <a:t>mental health, Physical activity, organization and communication of study programme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Portugal -&gt; </a:t>
            </a:r>
            <a:r>
              <a:rPr lang="en-GB" sz="2800" dirty="0"/>
              <a:t>Physical activity + sleep quality + USOS </a:t>
            </a: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Greece  -&gt; </a:t>
            </a:r>
            <a:r>
              <a:rPr lang="en-GB" sz="2800" dirty="0"/>
              <a:t>sleep quality + USOS</a:t>
            </a:r>
            <a:endParaRPr lang="en-GB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70FFC5-AA41-2285-0792-DDC0204BF63C}"/>
              </a:ext>
            </a:extLst>
          </p:cNvPr>
          <p:cNvSpPr txBox="1"/>
          <p:nvPr/>
        </p:nvSpPr>
        <p:spPr>
          <a:xfrm>
            <a:off x="1005682" y="5167649"/>
            <a:ext cx="10383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Overall – nutrition habits </a:t>
            </a:r>
            <a:r>
              <a:rPr lang="en-GB" sz="2800" dirty="0"/>
              <a:t>-&gt; 10 % = 2 portions of fruit + 3 portions of vegetables,  the best Italy and Spain, there also the lowest BMI and weight</a:t>
            </a:r>
          </a:p>
        </p:txBody>
      </p:sp>
    </p:spTree>
    <p:extLst>
      <p:ext uri="{BB962C8B-B14F-4D97-AF65-F5344CB8AC3E}">
        <p14:creationId xmlns:p14="http://schemas.microsoft.com/office/powerpoint/2010/main" val="25990402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83C84F-72FD-5A04-7D24-313F08E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Comparison PILOT and CURRENT study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92737-5B02-1FF0-48F3-DA52B864E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b="1" dirty="0"/>
              <a:t>50% VS 65%  - high or extreme stress load, mainly form academic stressors</a:t>
            </a:r>
          </a:p>
          <a:p>
            <a:r>
              <a:rPr lang="en-US" sz="2800" b="1" dirty="0"/>
              <a:t>48,3%  VS 70,5% -  worse quality of sleep</a:t>
            </a:r>
          </a:p>
          <a:p>
            <a:r>
              <a:rPr lang="en-US" sz="2800" b="1" dirty="0"/>
              <a:t>Only 36,7% VS  30%  in HEPA</a:t>
            </a:r>
          </a:p>
          <a:p>
            <a:r>
              <a:rPr lang="en-US" sz="2800" b="1" dirty="0"/>
              <a:t>Only 28,30 VS 10%  - 5 portions (fruits and vegetables)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369017CC-DF43-199C-24A6-309677ABB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73" r="20851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624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058B56-7707-ADB4-E2C8-B50EBE5A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next?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CB6B6-00CA-B9E2-19CC-CAE8FC0F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4382814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Working on analyzing the current data, to get more detailed answers.</a:t>
            </a:r>
          </a:p>
          <a:p>
            <a:r>
              <a:rPr lang="en-US" sz="2800" dirty="0"/>
              <a:t>Also, we published summarized rural data in 2/2024 in Frontiers  </a:t>
            </a:r>
          </a:p>
        </p:txBody>
      </p:sp>
      <p:pic>
        <p:nvPicPr>
          <p:cNvPr id="6" name="Obrázek 5" descr="Obsah obrázku text, snímek obrazovky, dokument, Písmo&#10;&#10;Popis byl vytvořen automaticky">
            <a:extLst>
              <a:ext uri="{FF2B5EF4-FFF2-40B4-BE49-F238E27FC236}">
                <a16:creationId xmlns:a16="http://schemas.microsoft.com/office/drawing/2014/main" id="{599AACB2-47FF-EBFA-2418-5293506B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82" y="66806"/>
            <a:ext cx="4942423" cy="67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610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Hölzerne Menschengestalt">
            <a:extLst>
              <a:ext uri="{FF2B5EF4-FFF2-40B4-BE49-F238E27FC236}">
                <a16:creationId xmlns:a16="http://schemas.microsoft.com/office/drawing/2014/main" id="{C2AE9483-287C-8BA0-7672-92543CFA7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A49198-9271-61A5-B5DA-6FE7AA7E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010" y="4333009"/>
            <a:ext cx="5268177" cy="1086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cap="all" spc="-100">
                <a:solidFill>
                  <a:srgbClr val="FFFFFF"/>
                </a:solidFill>
              </a:rPr>
              <a:t>Motivations: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68299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19254D2-FDD0-7425-9010-9704C5040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/>
          <a:stretch/>
        </p:blipFill>
        <p:spPr>
          <a:xfrm>
            <a:off x="3022601" y="-26566"/>
            <a:ext cx="6628789" cy="688456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EF58818-4E09-8778-24A7-1DA3A8FA2DB5}"/>
              </a:ext>
            </a:extLst>
          </p:cNvPr>
          <p:cNvSpPr/>
          <p:nvPr/>
        </p:nvSpPr>
        <p:spPr>
          <a:xfrm>
            <a:off x="451950" y="2963807"/>
            <a:ext cx="2500286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Charles University (4)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FDBDD3-EDB4-CDC1-25D7-615EA2F066B7}"/>
              </a:ext>
            </a:extLst>
          </p:cNvPr>
          <p:cNvSpPr/>
          <p:nvPr/>
        </p:nvSpPr>
        <p:spPr>
          <a:xfrm>
            <a:off x="773333" y="2325777"/>
            <a:ext cx="2119031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Palacký University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8245529-8F33-1164-9A4A-3612D15B0572}"/>
              </a:ext>
            </a:extLst>
          </p:cNvPr>
          <p:cNvSpPr/>
          <p:nvPr/>
        </p:nvSpPr>
        <p:spPr>
          <a:xfrm>
            <a:off x="8615586" y="1177321"/>
            <a:ext cx="284226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Savonia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AS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012467-F031-E692-5A66-58634D7F721B}"/>
              </a:ext>
            </a:extLst>
          </p:cNvPr>
          <p:cNvSpPr/>
          <p:nvPr/>
        </p:nvSpPr>
        <p:spPr>
          <a:xfrm>
            <a:off x="7436738" y="339456"/>
            <a:ext cx="284226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Satakunta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AS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5A4D9B-8EF3-F762-3B30-A3687FCAE92E}"/>
              </a:ext>
            </a:extLst>
          </p:cNvPr>
          <p:cNvSpPr/>
          <p:nvPr/>
        </p:nvSpPr>
        <p:spPr>
          <a:xfrm>
            <a:off x="5392244" y="-29943"/>
            <a:ext cx="254000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Oulu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AS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CAEC0F9-5A45-666E-83F5-FF8E8C3FA825}"/>
              </a:ext>
            </a:extLst>
          </p:cNvPr>
          <p:cNvSpPr/>
          <p:nvPr/>
        </p:nvSpPr>
        <p:spPr>
          <a:xfrm>
            <a:off x="7914498" y="734731"/>
            <a:ext cx="284226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Tampere</a:t>
            </a:r>
            <a:r>
              <a:rPr lang="cs-CZ" dirty="0"/>
              <a:t> University </a:t>
            </a:r>
            <a:r>
              <a:rPr lang="cs-CZ" dirty="0" err="1"/>
              <a:t>of</a:t>
            </a:r>
            <a:r>
              <a:rPr lang="cs-CZ" dirty="0"/>
              <a:t> AS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ABC83FD-AD7E-D9B2-D5E0-06A97A0509FA}"/>
              </a:ext>
            </a:extLst>
          </p:cNvPr>
          <p:cNvSpPr/>
          <p:nvPr/>
        </p:nvSpPr>
        <p:spPr>
          <a:xfrm>
            <a:off x="905602" y="3835238"/>
            <a:ext cx="1966886" cy="35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Milan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C56BC6A-F2C6-690B-851E-93F6648DE9CB}"/>
              </a:ext>
            </a:extLst>
          </p:cNvPr>
          <p:cNvSpPr/>
          <p:nvPr/>
        </p:nvSpPr>
        <p:spPr>
          <a:xfrm>
            <a:off x="883773" y="4437488"/>
            <a:ext cx="196688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Sassari</a:t>
            </a:r>
            <a:r>
              <a:rPr lang="cs-CZ" dirty="0"/>
              <a:t> 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4B5EB89-A8D7-BF6C-EB57-86B8C3386C4F}"/>
              </a:ext>
            </a:extLst>
          </p:cNvPr>
          <p:cNvSpPr/>
          <p:nvPr/>
        </p:nvSpPr>
        <p:spPr>
          <a:xfrm>
            <a:off x="1917233" y="6485096"/>
            <a:ext cx="250028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Valencia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DEF1431-B5E6-8B75-C506-06C67892D83C}"/>
              </a:ext>
            </a:extLst>
          </p:cNvPr>
          <p:cNvSpPr/>
          <p:nvPr/>
        </p:nvSpPr>
        <p:spPr>
          <a:xfrm>
            <a:off x="9710007" y="3782439"/>
            <a:ext cx="2540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Attica</a:t>
            </a:r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EB908CF-E1F7-DA59-18E1-11E5F50F1DD9}"/>
              </a:ext>
            </a:extLst>
          </p:cNvPr>
          <p:cNvSpPr/>
          <p:nvPr/>
        </p:nvSpPr>
        <p:spPr>
          <a:xfrm>
            <a:off x="9001546" y="2856260"/>
            <a:ext cx="2314867" cy="306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Thessaly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A932B0F-3C5C-F93C-9C3A-9CC31C7161C1}"/>
              </a:ext>
            </a:extLst>
          </p:cNvPr>
          <p:cNvSpPr/>
          <p:nvPr/>
        </p:nvSpPr>
        <p:spPr>
          <a:xfrm>
            <a:off x="9605959" y="3261442"/>
            <a:ext cx="2280802" cy="354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Patras</a:t>
            </a:r>
            <a:endParaRPr lang="cs-CZ" dirty="0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F26354A-4667-8106-D252-F130C911CCC3}"/>
              </a:ext>
            </a:extLst>
          </p:cNvPr>
          <p:cNvSpPr/>
          <p:nvPr/>
        </p:nvSpPr>
        <p:spPr>
          <a:xfrm>
            <a:off x="8385713" y="2323886"/>
            <a:ext cx="2831579" cy="39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Peloponnese</a:t>
            </a:r>
            <a:endParaRPr lang="cs-CZ" dirty="0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54366B1-38DF-E3BD-C401-8D99C7F232FD}"/>
              </a:ext>
            </a:extLst>
          </p:cNvPr>
          <p:cNvSpPr/>
          <p:nvPr/>
        </p:nvSpPr>
        <p:spPr>
          <a:xfrm>
            <a:off x="7975232" y="1895691"/>
            <a:ext cx="284226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Universum </a:t>
            </a:r>
            <a:r>
              <a:rPr lang="cs-CZ" dirty="0" err="1"/>
              <a:t>College</a:t>
            </a:r>
            <a:r>
              <a:rPr lang="cs-CZ" dirty="0"/>
              <a:t>, Kosovo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1B3F81CE-5118-964C-EB51-C8DEE2ADBAB5}"/>
              </a:ext>
            </a:extLst>
          </p:cNvPr>
          <p:cNvSpPr/>
          <p:nvPr/>
        </p:nvSpPr>
        <p:spPr>
          <a:xfrm>
            <a:off x="382733" y="5484258"/>
            <a:ext cx="2571691" cy="34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Politécnico</a:t>
            </a:r>
            <a:r>
              <a:rPr lang="cs-CZ" dirty="0"/>
              <a:t> de </a:t>
            </a:r>
            <a:r>
              <a:rPr lang="cs-CZ" dirty="0" err="1"/>
              <a:t>Leiria</a:t>
            </a:r>
            <a:r>
              <a:rPr lang="cs-CZ" dirty="0"/>
              <a:t> 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811B5E10-2173-ACDB-C8C2-04A48038F36D}"/>
              </a:ext>
            </a:extLst>
          </p:cNvPr>
          <p:cNvSpPr/>
          <p:nvPr/>
        </p:nvSpPr>
        <p:spPr>
          <a:xfrm>
            <a:off x="482600" y="5989320"/>
            <a:ext cx="2579026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Salamanca</a:t>
            </a:r>
            <a:endParaRPr lang="cs-CZ" dirty="0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DA8F28D-F27D-DD1D-0373-61EA891613B2}"/>
              </a:ext>
            </a:extLst>
          </p:cNvPr>
          <p:cNvSpPr/>
          <p:nvPr/>
        </p:nvSpPr>
        <p:spPr>
          <a:xfrm>
            <a:off x="2321929" y="254652"/>
            <a:ext cx="3070314" cy="264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Pavel Josef </a:t>
            </a:r>
            <a:r>
              <a:rPr lang="cs-CZ" dirty="0" err="1"/>
              <a:t>Šafářik</a:t>
            </a:r>
            <a:r>
              <a:rPr lang="cs-CZ" dirty="0"/>
              <a:t> University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04CBC054-8068-CAEF-2F81-4DCAB5C7601D}"/>
              </a:ext>
            </a:extLst>
          </p:cNvPr>
          <p:cNvSpPr/>
          <p:nvPr/>
        </p:nvSpPr>
        <p:spPr>
          <a:xfrm>
            <a:off x="1238598" y="766342"/>
            <a:ext cx="3646055" cy="323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Saint Cyril and </a:t>
            </a:r>
            <a:r>
              <a:rPr lang="cs-CZ" dirty="0" err="1"/>
              <a:t>Methodius</a:t>
            </a:r>
            <a:r>
              <a:rPr lang="cs-CZ" dirty="0"/>
              <a:t> University 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3E31FF6-AAE6-B7B7-A078-D0EB5A311677}"/>
              </a:ext>
            </a:extLst>
          </p:cNvPr>
          <p:cNvSpPr/>
          <p:nvPr/>
        </p:nvSpPr>
        <p:spPr>
          <a:xfrm>
            <a:off x="1601471" y="1246386"/>
            <a:ext cx="2842260" cy="33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University </a:t>
            </a:r>
          </a:p>
        </p:txBody>
      </p:sp>
      <p:cxnSp>
        <p:nvCxnSpPr>
          <p:cNvPr id="36" name="Přímá spojovací šipka 35">
            <a:extLst>
              <a:ext uri="{FF2B5EF4-FFF2-40B4-BE49-F238E27FC236}">
                <a16:creationId xmlns:a16="http://schemas.microsoft.com/office/drawing/2014/main" id="{025773E8-E224-DA4A-4353-ED576EBED354}"/>
              </a:ext>
            </a:extLst>
          </p:cNvPr>
          <p:cNvCxnSpPr>
            <a:cxnSpLocks/>
          </p:cNvCxnSpPr>
          <p:nvPr/>
        </p:nvCxnSpPr>
        <p:spPr>
          <a:xfrm>
            <a:off x="5392243" y="518733"/>
            <a:ext cx="1894382" cy="3735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Přímá spojovací šipka 36">
            <a:extLst>
              <a:ext uri="{FF2B5EF4-FFF2-40B4-BE49-F238E27FC236}">
                <a16:creationId xmlns:a16="http://schemas.microsoft.com/office/drawing/2014/main" id="{795040B6-04A8-0915-23A0-5C64623F5065}"/>
              </a:ext>
            </a:extLst>
          </p:cNvPr>
          <p:cNvCxnSpPr>
            <a:cxnSpLocks/>
          </p:cNvCxnSpPr>
          <p:nvPr/>
        </p:nvCxnSpPr>
        <p:spPr>
          <a:xfrm>
            <a:off x="4910252" y="1117856"/>
            <a:ext cx="2174378" cy="3257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EBEDD3DD-A710-B286-A401-EF37F09108AB}"/>
              </a:ext>
            </a:extLst>
          </p:cNvPr>
          <p:cNvCxnSpPr>
            <a:cxnSpLocks/>
          </p:cNvCxnSpPr>
          <p:nvPr/>
        </p:nvCxnSpPr>
        <p:spPr>
          <a:xfrm>
            <a:off x="4482756" y="1585714"/>
            <a:ext cx="2543964" cy="2851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Přímá spojovací šipka 44">
            <a:extLst>
              <a:ext uri="{FF2B5EF4-FFF2-40B4-BE49-F238E27FC236}">
                <a16:creationId xmlns:a16="http://schemas.microsoft.com/office/drawing/2014/main" id="{E61E5722-7EFE-B867-F4C1-215739E952C9}"/>
              </a:ext>
            </a:extLst>
          </p:cNvPr>
          <p:cNvCxnSpPr>
            <a:cxnSpLocks/>
          </p:cNvCxnSpPr>
          <p:nvPr/>
        </p:nvCxnSpPr>
        <p:spPr>
          <a:xfrm>
            <a:off x="2963984" y="2647550"/>
            <a:ext cx="3966580" cy="1494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Přímá spojovací šipka 46">
            <a:extLst>
              <a:ext uri="{FF2B5EF4-FFF2-40B4-BE49-F238E27FC236}">
                <a16:creationId xmlns:a16="http://schemas.microsoft.com/office/drawing/2014/main" id="{7691320A-38F4-3697-30BF-BE8F3B1AD232}"/>
              </a:ext>
            </a:extLst>
          </p:cNvPr>
          <p:cNvCxnSpPr>
            <a:cxnSpLocks/>
          </p:cNvCxnSpPr>
          <p:nvPr/>
        </p:nvCxnSpPr>
        <p:spPr>
          <a:xfrm>
            <a:off x="2952236" y="3316028"/>
            <a:ext cx="3574542" cy="892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Přímá spojovací šipka 48">
            <a:extLst>
              <a:ext uri="{FF2B5EF4-FFF2-40B4-BE49-F238E27FC236}">
                <a16:creationId xmlns:a16="http://schemas.microsoft.com/office/drawing/2014/main" id="{51EF4F5C-AC70-B312-D28C-18394B85AD74}"/>
              </a:ext>
            </a:extLst>
          </p:cNvPr>
          <p:cNvCxnSpPr>
            <a:cxnSpLocks/>
          </p:cNvCxnSpPr>
          <p:nvPr/>
        </p:nvCxnSpPr>
        <p:spPr>
          <a:xfrm flipH="1">
            <a:off x="7042846" y="738108"/>
            <a:ext cx="422409" cy="1088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Přímá spojovací šipka 55">
            <a:extLst>
              <a:ext uri="{FF2B5EF4-FFF2-40B4-BE49-F238E27FC236}">
                <a16:creationId xmlns:a16="http://schemas.microsoft.com/office/drawing/2014/main" id="{4D69C4C8-9223-42A7-2674-456EFA5E2187}"/>
              </a:ext>
            </a:extLst>
          </p:cNvPr>
          <p:cNvCxnSpPr>
            <a:cxnSpLocks/>
          </p:cNvCxnSpPr>
          <p:nvPr/>
        </p:nvCxnSpPr>
        <p:spPr>
          <a:xfrm>
            <a:off x="6974093" y="354150"/>
            <a:ext cx="209572" cy="985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Přímá spojovací šipka 57">
            <a:extLst>
              <a:ext uri="{FF2B5EF4-FFF2-40B4-BE49-F238E27FC236}">
                <a16:creationId xmlns:a16="http://schemas.microsoft.com/office/drawing/2014/main" id="{2EF21AEA-3F22-289C-B8F6-07279F0B2AE2}"/>
              </a:ext>
            </a:extLst>
          </p:cNvPr>
          <p:cNvCxnSpPr>
            <a:cxnSpLocks/>
          </p:cNvCxnSpPr>
          <p:nvPr/>
        </p:nvCxnSpPr>
        <p:spPr>
          <a:xfrm flipH="1">
            <a:off x="7152807" y="1044806"/>
            <a:ext cx="746954" cy="84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Přímá spojovací šipka 62">
            <a:extLst>
              <a:ext uri="{FF2B5EF4-FFF2-40B4-BE49-F238E27FC236}">
                <a16:creationId xmlns:a16="http://schemas.microsoft.com/office/drawing/2014/main" id="{F4526085-C3E2-C6EB-2463-109A21EFF4A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412046" y="1346985"/>
            <a:ext cx="12035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Přímá spojovací šipka 64">
            <a:extLst>
              <a:ext uri="{FF2B5EF4-FFF2-40B4-BE49-F238E27FC236}">
                <a16:creationId xmlns:a16="http://schemas.microsoft.com/office/drawing/2014/main" id="{858F7B8E-4EE7-4980-627F-ADD6349FEEBD}"/>
              </a:ext>
            </a:extLst>
          </p:cNvPr>
          <p:cNvCxnSpPr>
            <a:cxnSpLocks/>
          </p:cNvCxnSpPr>
          <p:nvPr/>
        </p:nvCxnSpPr>
        <p:spPr>
          <a:xfrm flipH="1">
            <a:off x="7454216" y="2205503"/>
            <a:ext cx="493692" cy="3265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Přímá spojovací šipka 67">
            <a:extLst>
              <a:ext uri="{FF2B5EF4-FFF2-40B4-BE49-F238E27FC236}">
                <a16:creationId xmlns:a16="http://schemas.microsoft.com/office/drawing/2014/main" id="{79E017FA-354D-946C-6EDA-D23CCEEA03ED}"/>
              </a:ext>
            </a:extLst>
          </p:cNvPr>
          <p:cNvCxnSpPr>
            <a:cxnSpLocks/>
          </p:cNvCxnSpPr>
          <p:nvPr/>
        </p:nvCxnSpPr>
        <p:spPr>
          <a:xfrm flipV="1">
            <a:off x="4378758" y="5933168"/>
            <a:ext cx="206352" cy="551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Přímá spojovací šipka 71">
            <a:extLst>
              <a:ext uri="{FF2B5EF4-FFF2-40B4-BE49-F238E27FC236}">
                <a16:creationId xmlns:a16="http://schemas.microsoft.com/office/drawing/2014/main" id="{24439026-3C79-F55E-006E-2B55596C07FA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3061626" y="5674761"/>
            <a:ext cx="827560" cy="484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Přímá spojovací šipka 76">
            <a:extLst>
              <a:ext uri="{FF2B5EF4-FFF2-40B4-BE49-F238E27FC236}">
                <a16:creationId xmlns:a16="http://schemas.microsoft.com/office/drawing/2014/main" id="{8281D366-655C-AA54-462F-2CDC1C2F3A65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954424" y="5658565"/>
            <a:ext cx="434294" cy="115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Přímá spojovací šipka 79">
            <a:extLst>
              <a:ext uri="{FF2B5EF4-FFF2-40B4-BE49-F238E27FC236}">
                <a16:creationId xmlns:a16="http://schemas.microsoft.com/office/drawing/2014/main" id="{11431CFC-7F9A-F6D9-5DF5-9E819B54532C}"/>
              </a:ext>
            </a:extLst>
          </p:cNvPr>
          <p:cNvCxnSpPr>
            <a:cxnSpLocks/>
          </p:cNvCxnSpPr>
          <p:nvPr/>
        </p:nvCxnSpPr>
        <p:spPr>
          <a:xfrm>
            <a:off x="2872488" y="4810932"/>
            <a:ext cx="3022186" cy="1134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Přímá spojovací šipka 82">
            <a:extLst>
              <a:ext uri="{FF2B5EF4-FFF2-40B4-BE49-F238E27FC236}">
                <a16:creationId xmlns:a16="http://schemas.microsoft.com/office/drawing/2014/main" id="{E945079B-7CEE-2CF8-3B43-A4EF67E79850}"/>
              </a:ext>
            </a:extLst>
          </p:cNvPr>
          <p:cNvCxnSpPr>
            <a:cxnSpLocks/>
          </p:cNvCxnSpPr>
          <p:nvPr/>
        </p:nvCxnSpPr>
        <p:spPr>
          <a:xfrm>
            <a:off x="2902208" y="4186310"/>
            <a:ext cx="3142579" cy="853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Přímá spojovací šipka 93">
            <a:extLst>
              <a:ext uri="{FF2B5EF4-FFF2-40B4-BE49-F238E27FC236}">
                <a16:creationId xmlns:a16="http://schemas.microsoft.com/office/drawing/2014/main" id="{73E2A8E4-21A4-0F4C-C2BF-51A7A80E8BF6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768616" y="3438925"/>
            <a:ext cx="1837343" cy="2815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Přímá spojovací šipka 96">
            <a:extLst>
              <a:ext uri="{FF2B5EF4-FFF2-40B4-BE49-F238E27FC236}">
                <a16:creationId xmlns:a16="http://schemas.microsoft.com/office/drawing/2014/main" id="{F1EA4D71-A085-FC5B-8FB9-D2F00DBB6217}"/>
              </a:ext>
            </a:extLst>
          </p:cNvPr>
          <p:cNvCxnSpPr>
            <a:cxnSpLocks/>
          </p:cNvCxnSpPr>
          <p:nvPr/>
        </p:nvCxnSpPr>
        <p:spPr>
          <a:xfrm flipH="1">
            <a:off x="7828790" y="3211005"/>
            <a:ext cx="1172756" cy="28874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Přímá spojovací šipka 100">
            <a:extLst>
              <a:ext uri="{FF2B5EF4-FFF2-40B4-BE49-F238E27FC236}">
                <a16:creationId xmlns:a16="http://schemas.microsoft.com/office/drawing/2014/main" id="{B55E7761-D323-069A-D098-903FE5459CA3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993337" y="3967105"/>
            <a:ext cx="1716670" cy="2242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Přímá spojovací šipka 106">
            <a:extLst>
              <a:ext uri="{FF2B5EF4-FFF2-40B4-BE49-F238E27FC236}">
                <a16:creationId xmlns:a16="http://schemas.microsoft.com/office/drawing/2014/main" id="{3C78D983-4081-38AA-3367-84D8EEA508FF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782325" y="2520657"/>
            <a:ext cx="603388" cy="3805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88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9" descr="Coloured beads on a skewer">
            <a:extLst>
              <a:ext uri="{FF2B5EF4-FFF2-40B4-BE49-F238E27FC236}">
                <a16:creationId xmlns:a16="http://schemas.microsoft.com/office/drawing/2014/main" id="{7A4A0FCC-2AFC-37E0-2AB7-5F2DDD688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49" r="26482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5CEB5EF-A73C-0DA9-ADFA-415196CBAE8F}"/>
              </a:ext>
            </a:extLst>
          </p:cNvPr>
          <p:cNvSpPr txBox="1"/>
          <p:nvPr/>
        </p:nvSpPr>
        <p:spPr>
          <a:xfrm>
            <a:off x="5100824" y="1292772"/>
            <a:ext cx="6176776" cy="457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tx2"/>
                </a:solidFill>
              </a:rPr>
              <a:t>1. Small number of studies on physiotherapy students 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tx2"/>
                </a:solidFill>
              </a:rPr>
              <a:t>2. Small number of studies correlating - mental well-being with the educational system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tx2"/>
                </a:solidFill>
              </a:rPr>
              <a:t>Different educational systems  (bachelor VS academic master)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tx2"/>
                </a:solidFill>
              </a:rPr>
              <a:t>-&gt; different Health Systems and Policies with different impact on used rehabilitation and physiotherapy approaches and methods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400" dirty="0">
                <a:solidFill>
                  <a:schemeClr val="tx2"/>
                </a:solidFill>
              </a:rPr>
              <a:t>3. Differences between universities in Europe? 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è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5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dboard plane with pens">
            <a:extLst>
              <a:ext uri="{FF2B5EF4-FFF2-40B4-BE49-F238E27FC236}">
                <a16:creationId xmlns:a16="http://schemas.microsoft.com/office/drawing/2014/main" id="{9431F829-7819-B09F-D137-B5D99381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8" r="10504" b="-1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A576D7-6C09-7255-690B-6997A055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cap="all"/>
              <a:t>pilot project -  2020</a:t>
            </a:r>
          </a:p>
        </p:txBody>
      </p:sp>
    </p:spTree>
    <p:extLst>
      <p:ext uri="{BB962C8B-B14F-4D97-AF65-F5344CB8AC3E}">
        <p14:creationId xmlns:p14="http://schemas.microsoft.com/office/powerpoint/2010/main" val="39117928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3D689C4-FDB9-F6E7-5CA0-E1ABB399F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383635"/>
              </p:ext>
            </p:extLst>
          </p:nvPr>
        </p:nvGraphicFramePr>
        <p:xfrm>
          <a:off x="989351" y="299803"/>
          <a:ext cx="10732957" cy="595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01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33C770C-C15E-3103-E973-935638629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307851"/>
              </p:ext>
            </p:extLst>
          </p:nvPr>
        </p:nvGraphicFramePr>
        <p:xfrm>
          <a:off x="1293541" y="535259"/>
          <a:ext cx="10192215" cy="544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9090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92B1C0-D9D6-9F8E-1FBE-624FEAE6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Results: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562D0CE8-F6C5-3E8B-135C-CB22C1011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8"/>
          <a:stretch/>
        </p:blipFill>
        <p:spPr>
          <a:xfrm>
            <a:off x="1799186" y="1340841"/>
            <a:ext cx="4818896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4145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1665A6-74DB-4F44-A6EF-F01205E87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495EEBE-40BF-314C-71B2-6E8634054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61222"/>
              </p:ext>
            </p:extLst>
          </p:nvPr>
        </p:nvGraphicFramePr>
        <p:xfrm>
          <a:off x="614855" y="1119352"/>
          <a:ext cx="10454173" cy="474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2991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D241F42E-CBB8-7BAB-6B3E-C4A33496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5" r="18716"/>
          <a:stretch/>
        </p:blipFill>
        <p:spPr>
          <a:xfrm>
            <a:off x="194872" y="-376"/>
            <a:ext cx="4602146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C2C3BCE-B655-7869-6BF7-16DD6D304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962847"/>
              </p:ext>
            </p:extLst>
          </p:nvPr>
        </p:nvGraphicFramePr>
        <p:xfrm>
          <a:off x="5080239" y="203201"/>
          <a:ext cx="6916889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4929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{37CCF152-08FA-A94A-BAFC-3CBBBC7C15CB}tf10001072</Template>
  <TotalTime>11935</TotalTime>
  <Words>949</Words>
  <Application>Microsoft Macintosh PowerPoint</Application>
  <PresentationFormat>Širokoúhlá obrazovka</PresentationFormat>
  <Paragraphs>122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Times New Roman</vt:lpstr>
      <vt:lpstr>Oříznutí</vt:lpstr>
      <vt:lpstr>Quality of Life and Quality of Education among Physiotherapy Students in Europe </vt:lpstr>
      <vt:lpstr>Motivations: </vt:lpstr>
      <vt:lpstr>Prezentace aplikace PowerPoint</vt:lpstr>
      <vt:lpstr>pilot project -  2020</vt:lpstr>
      <vt:lpstr>Prezentace aplikace PowerPoint</vt:lpstr>
      <vt:lpstr>Prezentace aplikace PowerPoint</vt:lpstr>
      <vt:lpstr>Results:</vt:lpstr>
      <vt:lpstr>Prezentace aplikace PowerPoint</vt:lpstr>
      <vt:lpstr>Prezentace aplikace PowerPoint</vt:lpstr>
      <vt:lpstr>Project n2. 2022-2023</vt:lpstr>
      <vt:lpstr>Prezentace aplikace PowerPoint</vt:lpstr>
      <vt:lpstr>Results: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Comparison PILOT and CURRENT study </vt:lpstr>
      <vt:lpstr>What next?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life and quality of education among physiotherapy students in europe </dc:title>
  <dc:creator>Michaela Schramlová</dc:creator>
  <cp:lastModifiedBy>Michaela Schramlová</cp:lastModifiedBy>
  <cp:revision>25</cp:revision>
  <dcterms:created xsi:type="dcterms:W3CDTF">2023-02-16T07:45:09Z</dcterms:created>
  <dcterms:modified xsi:type="dcterms:W3CDTF">2024-05-16T21:32:33Z</dcterms:modified>
</cp:coreProperties>
</file>