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61" r:id="rId2"/>
    <p:sldId id="263" r:id="rId3"/>
    <p:sldId id="256" r:id="rId4"/>
    <p:sldId id="257" r:id="rId5"/>
    <p:sldId id="258" r:id="rId6"/>
    <p:sldId id="259" r:id="rId7"/>
    <p:sldId id="262" r:id="rId8"/>
    <p:sldId id="260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CBE249-61BE-570E-038A-512D5262C0BC}" v="19" dt="2024-05-12T14:08:28.4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7" d="100"/>
          <a:sy n="67" d="100"/>
        </p:scale>
        <p:origin x="4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574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228600" indent="-228600">
              <a:buFont typeface="Arial" panose="020B0604020202020204" pitchFamily="34" charset="0"/>
              <a:buChar char="•"/>
              <a:defRPr/>
            </a:lvl2pPr>
            <a:lvl3pPr marL="228600" indent="-228600">
              <a:buFont typeface="Arial" panose="020B0604020202020204" pitchFamily="34" charset="0"/>
              <a:buChar char="•"/>
              <a:defRPr/>
            </a:lvl3pPr>
            <a:lvl4pPr marL="228600" indent="-228600">
              <a:buFont typeface="Arial" panose="020B0604020202020204" pitchFamily="34" charset="0"/>
              <a:buChar char="•"/>
              <a:defRPr/>
            </a:lvl4pPr>
            <a:lvl5pPr marL="2286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4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5/13/2024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888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8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5/13/2024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644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5/13/2024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01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5/13/2024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58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6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8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84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5/13/2024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063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5/13/2024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862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commons.wikimedia.org/wiki/File:Kuopio_City_Hall.JPG" TargetMode="External"/><Relationship Id="rId7" Type="http://schemas.openxmlformats.org/officeDocument/2006/relationships/hyperlink" Target="https://www.flickr.com/photos/asipos49/18951046162/in/photolist-uSD4Md-yNUu49-xpf1G8-5F9hDs-38bwH-tW8wXG-uSEZwf-4dM9Vs-4dM9UN-NSkvp-cBA29s-uAzq69-uQR6xu-uT7Cq8-uT9QXt-uTopc8-tWidED-uQPcFL-uT8XXc-uQQRJC-uTauCt-a4ypvs-5r8Ck-uT8rcp-uAw2yd-tWi6Ue-tW6kYS-3Fnhn-baZou2-baZphZ-qw56Dm-okAN9w-5F4ZCH-baZp7M-baZprK-reisyE-rcxJc4-5F9fvU-rehEY9-qz5CWv-qz5qeg-rtzgEW-rvKVAi-qgNnyC-ckpVw1-rtzbuf-ckpVT7-cXUfcW-ckpVfu-cj7sE7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hyperlink" Target="http://sv.wikipedia.org/wiki/Kuopio_l%C3%A4n" TargetMode="External"/><Relationship Id="rId5" Type="http://schemas.openxmlformats.org/officeDocument/2006/relationships/hyperlink" Target="https://www.flickr.com/photos/tlindfors/28820737828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2.jpeg"/><Relationship Id="rId9" Type="http://schemas.openxmlformats.org/officeDocument/2006/relationships/hyperlink" Target="https://arz.wikipedia.org/wiki/%D9%83%D9%88%D9%88%D8%A8%D9%8A%D9%88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11BC5B-4B9A-C650-D0E1-83200AEE6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101" y="123667"/>
            <a:ext cx="5519579" cy="2528622"/>
          </a:xfrm>
        </p:spPr>
        <p:txBody>
          <a:bodyPr>
            <a:normAutofit fontScale="90000"/>
          </a:bodyPr>
          <a:lstStyle/>
          <a:p>
            <a:r>
              <a:rPr lang="fi-FI" sz="5300" dirty="0">
                <a:latin typeface="Avenir Next LT Pro"/>
                <a:cs typeface="Posterama"/>
              </a:rPr>
              <a:t>KUOPIO, FINLAND</a:t>
            </a:r>
            <a:br>
              <a:rPr lang="fi-FI" dirty="0">
                <a:cs typeface="Posterama"/>
              </a:rPr>
            </a:br>
            <a:br>
              <a:rPr lang="fi-FI" dirty="0">
                <a:cs typeface="Posterama"/>
              </a:rPr>
            </a:br>
            <a:r>
              <a:rPr lang="fi-FI" sz="2200" b="1" dirty="0">
                <a:solidFill>
                  <a:schemeClr val="tx1"/>
                </a:solidFill>
                <a:cs typeface="Posterama"/>
              </a:rPr>
              <a:t>123 000 </a:t>
            </a:r>
            <a:r>
              <a:rPr lang="fi-FI" sz="2200" b="1" dirty="0" err="1">
                <a:solidFill>
                  <a:schemeClr val="tx1"/>
                </a:solidFill>
                <a:cs typeface="Posterama"/>
              </a:rPr>
              <a:t>inhabitants</a:t>
            </a:r>
            <a:br>
              <a:rPr lang="fi-FI" sz="2200" dirty="0">
                <a:solidFill>
                  <a:schemeClr val="tx1"/>
                </a:solidFill>
                <a:cs typeface="Posterama"/>
              </a:rPr>
            </a:br>
            <a:br>
              <a:rPr lang="fi-FI" sz="2200" dirty="0">
                <a:solidFill>
                  <a:schemeClr val="tx1"/>
                </a:solidFill>
                <a:cs typeface="Posterama"/>
              </a:rPr>
            </a:br>
            <a:r>
              <a:rPr lang="fi-FI" sz="2200" b="1" dirty="0" err="1">
                <a:solidFill>
                  <a:schemeClr val="tx1"/>
                </a:solidFill>
                <a:latin typeface="Posterama"/>
                <a:cs typeface="Arial"/>
              </a:rPr>
              <a:t>surface</a:t>
            </a:r>
            <a:r>
              <a:rPr lang="fi-FI" sz="2200" b="1" dirty="0">
                <a:solidFill>
                  <a:schemeClr val="tx1"/>
                </a:solidFill>
                <a:latin typeface="Posterama"/>
                <a:cs typeface="Arial"/>
              </a:rPr>
              <a:t> </a:t>
            </a:r>
            <a:r>
              <a:rPr lang="fi-FI" sz="2200" b="1" dirty="0" err="1">
                <a:solidFill>
                  <a:schemeClr val="tx1"/>
                </a:solidFill>
                <a:latin typeface="Posterama"/>
                <a:cs typeface="Arial"/>
              </a:rPr>
              <a:t>area</a:t>
            </a:r>
            <a:r>
              <a:rPr lang="fi-FI" sz="2200" b="1" dirty="0">
                <a:solidFill>
                  <a:schemeClr val="tx1"/>
                </a:solidFill>
                <a:latin typeface="Posterama"/>
                <a:cs typeface="Arial"/>
              </a:rPr>
              <a:t> 4 326,35 km², </a:t>
            </a:r>
            <a:br>
              <a:rPr lang="fi-FI" sz="2200" b="1" dirty="0">
                <a:solidFill>
                  <a:schemeClr val="tx1"/>
                </a:solidFill>
                <a:latin typeface="Posterama"/>
                <a:cs typeface="Arial"/>
              </a:rPr>
            </a:br>
            <a:r>
              <a:rPr lang="fi-FI" sz="2200" b="1" dirty="0" err="1">
                <a:solidFill>
                  <a:schemeClr val="tx1"/>
                </a:solidFill>
                <a:latin typeface="Posterama"/>
                <a:cs typeface="Arial"/>
              </a:rPr>
              <a:t>whereof</a:t>
            </a:r>
            <a:r>
              <a:rPr lang="fi-FI" sz="2200" b="1" dirty="0">
                <a:solidFill>
                  <a:schemeClr val="tx1"/>
                </a:solidFill>
                <a:latin typeface="Posterama"/>
                <a:cs typeface="Arial"/>
              </a:rPr>
              <a:t> 1 085,30 km² is </a:t>
            </a:r>
            <a:r>
              <a:rPr lang="fi-FI" sz="2200" b="1" dirty="0" err="1">
                <a:solidFill>
                  <a:schemeClr val="tx1"/>
                </a:solidFill>
                <a:latin typeface="Posterama"/>
                <a:cs typeface="Arial"/>
              </a:rPr>
              <a:t>waters</a:t>
            </a:r>
            <a:r>
              <a:rPr lang="fi-FI" sz="2200" b="1" dirty="0">
                <a:solidFill>
                  <a:schemeClr val="tx1"/>
                </a:solidFill>
                <a:latin typeface="Posterama"/>
                <a:cs typeface="Arial"/>
              </a:rPr>
              <a:t> </a:t>
            </a:r>
            <a:br>
              <a:rPr lang="en-US" dirty="0"/>
            </a:br>
            <a:endParaRPr lang="fi-FI" dirty="0"/>
          </a:p>
        </p:txBody>
      </p:sp>
      <p:pic>
        <p:nvPicPr>
          <p:cNvPr id="4" name="Kuva 4" descr="Kuva, joka sisältää kohteen rakennus, taivas, piha-, kohtaus&#10;&#10;Kuvaus luotu automaattisesti">
            <a:extLst>
              <a:ext uri="{FF2B5EF4-FFF2-40B4-BE49-F238E27FC236}">
                <a16:creationId xmlns:a16="http://schemas.microsoft.com/office/drawing/2014/main" id="{F037023A-5C9F-924C-6216-8E2456240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2101" y="2670334"/>
            <a:ext cx="5405120" cy="4064000"/>
          </a:xfrm>
        </p:spPr>
      </p:pic>
      <p:pic>
        <p:nvPicPr>
          <p:cNvPr id="7" name="Kuva 7" descr="Kuva, joka sisältää kohteen piha-, vesi, puu, taivas&#10;&#10;Kuvaus luotu automaattisesti">
            <a:extLst>
              <a:ext uri="{FF2B5EF4-FFF2-40B4-BE49-F238E27FC236}">
                <a16:creationId xmlns:a16="http://schemas.microsoft.com/office/drawing/2014/main" id="{A21A6A90-0F5D-6E87-77E3-3FEF0DAD3E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821680" y="1660714"/>
            <a:ext cx="3891279" cy="2612012"/>
          </a:xfrm>
          <a:prstGeom prst="rect">
            <a:avLst/>
          </a:prstGeom>
        </p:spPr>
      </p:pic>
      <p:pic>
        <p:nvPicPr>
          <p:cNvPr id="10" name="Kuva 10" descr="Kuva, joka sisältää kohteen piha-, taivas, keltainen&#10;&#10;Kuvaus luotu automaattisesti">
            <a:extLst>
              <a:ext uri="{FF2B5EF4-FFF2-40B4-BE49-F238E27FC236}">
                <a16:creationId xmlns:a16="http://schemas.microsoft.com/office/drawing/2014/main" id="{C2F8DB6B-5C0F-7CFD-F1B9-A5B1E2D22B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862320" y="4290771"/>
            <a:ext cx="3881119" cy="2574137"/>
          </a:xfrm>
          <a:prstGeom prst="rect">
            <a:avLst/>
          </a:prstGeom>
        </p:spPr>
      </p:pic>
      <p:pic>
        <p:nvPicPr>
          <p:cNvPr id="13" name="Kuva 13" descr="Kuva, joka sisältää kohteen kartta&#10;&#10;Kuvaus luotu automaattisesti">
            <a:extLst>
              <a:ext uri="{FF2B5EF4-FFF2-40B4-BE49-F238E27FC236}">
                <a16:creationId xmlns:a16="http://schemas.microsoft.com/office/drawing/2014/main" id="{E7021ECB-BC26-9594-E080-CB5E738486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879647" y="2979737"/>
            <a:ext cx="2003425" cy="3509645"/>
          </a:xfrm>
          <a:prstGeom prst="rect">
            <a:avLst/>
          </a:prstGeom>
        </p:spPr>
      </p:pic>
      <p:pic>
        <p:nvPicPr>
          <p:cNvPr id="16" name="Kuva 16" descr="Kuva, joka sisältää kohteen teksti, clipart&#10;&#10;Kuvaus luotu automaattisesti">
            <a:extLst>
              <a:ext uri="{FF2B5EF4-FFF2-40B4-BE49-F238E27FC236}">
                <a16:creationId xmlns:a16="http://schemas.microsoft.com/office/drawing/2014/main" id="{4D4303BF-ABDB-F602-2FDA-9DFACBE6AD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10615295" y="328930"/>
            <a:ext cx="85725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57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1" name="Rectangle 150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Kuva 4" descr="Kuva, joka sisältää kohteen piha-, puu, taivas, rakennus&#10;&#10;Kuvaus luotu automaattisesti">
            <a:extLst>
              <a:ext uri="{FF2B5EF4-FFF2-40B4-BE49-F238E27FC236}">
                <a16:creationId xmlns:a16="http://schemas.microsoft.com/office/drawing/2014/main" id="{F6093FA7-C214-8D64-19DA-4AF24D432F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6" r="43805" b="-2"/>
          <a:stretch/>
        </p:blipFill>
        <p:spPr>
          <a:xfrm rot="5400000">
            <a:off x="1650476" y="-1007014"/>
            <a:ext cx="3017405" cy="5674897"/>
          </a:xfrm>
          <a:prstGeom prst="rect">
            <a:avLst/>
          </a:prstGeom>
        </p:spPr>
      </p:pic>
      <p:pic>
        <p:nvPicPr>
          <p:cNvPr id="7" name="Kuva 6" descr="Kuva, joka sisältää kohteen piha-, taivas, Katuvalo, puu&#10;&#10;Kuvaus luotu automaattisesti">
            <a:extLst>
              <a:ext uri="{FF2B5EF4-FFF2-40B4-BE49-F238E27FC236}">
                <a16:creationId xmlns:a16="http://schemas.microsoft.com/office/drawing/2014/main" id="{318FAF84-58CF-23AA-1386-4B4D8AC71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9" r="-2" b="18359"/>
          <a:stretch/>
        </p:blipFill>
        <p:spPr>
          <a:xfrm>
            <a:off x="321730" y="3510853"/>
            <a:ext cx="5674897" cy="2789954"/>
          </a:xfrm>
          <a:prstGeom prst="rect">
            <a:avLst/>
          </a:prstGeom>
        </p:spPr>
      </p:pic>
      <p:pic>
        <p:nvPicPr>
          <p:cNvPr id="44" name="Kuva 43" descr="Kuva, joka sisältää kohteen piha-, taivas, ruoho, rakennus&#10;&#10;Kuvaus luotu automaattisesti">
            <a:extLst>
              <a:ext uri="{FF2B5EF4-FFF2-40B4-BE49-F238E27FC236}">
                <a16:creationId xmlns:a16="http://schemas.microsoft.com/office/drawing/2014/main" id="{814DAB23-C9B8-B405-8592-EE68F0DEFB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7" r="22108" b="-1"/>
          <a:stretch/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990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4E1EF4E8-5513-4BF5-BC41-04645281C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Kuva 4" descr="Kuva, joka sisältää kohteen vuori&#10;&#10;Kuvaus luotu automaattisesti">
            <a:extLst>
              <a:ext uri="{FF2B5EF4-FFF2-40B4-BE49-F238E27FC236}">
                <a16:creationId xmlns:a16="http://schemas.microsoft.com/office/drawing/2014/main" id="{FBF4FAFC-45FE-43F2-8560-E2C5B6AD85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20C61190-C3C6-470C-AD7E-DE1774D3B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A79076-09E2-42F2-AB53-2AC97BBF9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6EFE7B6-A678-4080-8095-C35AC6E62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F819F03-C610-41AD-8191-AA9D0505B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C3F4891-5EFC-4D18-A624-398BDF1CA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B7416C3-B1E9-4255-96DF-4E177FC3E1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7C17DC8-7DA5-4B05-966A-FB28DD872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1CE5E79-B59D-401A-BCC0-2D95B96A6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3BD0973-E146-44AE-8BD5-665926060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0B00FB7-2DA7-477B-8D71-0F3C3442F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B9C836F-E0FA-4F43-8595-37B03CFFB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56D2723-3E4D-48B1-A6D2-1A24F3DA37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E33C010-3B40-4B74-AFED-9A12421E80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75A24DA-3AD1-4146-9C36-1FF666EDB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C312543-C4C1-48AB-A32C-CEBC25977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A3B4AB31-8C5A-4150-95D6-D57F6C25CB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2D04B4EB-7F4A-4631-8A31-10795C50E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F7E2406-347A-4008-A837-B169329A8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3A29D85-8791-40DE-8AC1-55E01EF5F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456E209-65A9-41F0-95CA-06832E2C6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48FBE92-306C-410A-A46C-78FA64751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DEEC058-0746-4C6F-B438-432F7C5BB6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05675A2-165F-45F4-B82A-CADDAC635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7B04075-3949-4CE8-BC5D-8CC7C69B49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2095348-F370-432D-AB24-DF01B3569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0338639-8676-4CBD-A1C3-38D647AC94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8CD5D49-5B76-4AC2-AC0F-021E858B67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F0315B3-012B-4122-9034-0EA1ED049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A7F3B018-21CC-4BB8-B439-99AEF58B1F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0B51FB9-22BD-46DF-BE69-B2A00DA04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406D8C29-9DDA-48D0-AF70-905FDB2CE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0DA9351F-ED4D-E443-6C3D-C17ADE7EABA5}"/>
              </a:ext>
            </a:extLst>
          </p:cNvPr>
          <p:cNvSpPr txBox="1"/>
          <p:nvPr/>
        </p:nvSpPr>
        <p:spPr>
          <a:xfrm>
            <a:off x="1524000" y="171715"/>
            <a:ext cx="9144000" cy="374146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Campuses in three cities;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Iisalmi</a:t>
            </a:r>
            <a:r>
              <a:rPr lang="en-US" sz="3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Kuopio and </a:t>
            </a:r>
            <a:r>
              <a:rPr lang="en-US" sz="30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Varkaus</a:t>
            </a:r>
            <a:endParaRPr lang="en-US" sz="30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Over 7000 students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9CA1FC74-D135-0B95-04A8-FAEC69792F56}"/>
              </a:ext>
            </a:extLst>
          </p:cNvPr>
          <p:cNvSpPr txBox="1"/>
          <p:nvPr/>
        </p:nvSpPr>
        <p:spPr>
          <a:xfrm>
            <a:off x="921774" y="5309419"/>
            <a:ext cx="2743200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F04EEB7E-42C0-83F8-47E9-231576B9F2E1}"/>
              </a:ext>
            </a:extLst>
          </p:cNvPr>
          <p:cNvSpPr txBox="1"/>
          <p:nvPr/>
        </p:nvSpPr>
        <p:spPr>
          <a:xfrm>
            <a:off x="4357734" y="265553"/>
            <a:ext cx="48213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5400" b="1" dirty="0">
                <a:solidFill>
                  <a:srgbClr val="FF0000"/>
                </a:solidFill>
              </a:rPr>
              <a:t>SAVONIA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9A0D6220-3DFE-4182-9152-9135493A6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4C729BC-90F1-4823-A305-F6F124E93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640014BD-8822-4EFD-B887-1E95DBBB4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1E9445DF-509C-4993-834C-4A95C90E3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FDCB110E-203A-4D63-810B-7AB453AB9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F264073E-6737-44FE-BC04-BFEE37133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6DA24A7E-F63B-4B87-ABA5-BDD8F8F65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9CC2C5D2-CEDF-4390-A89D-71DBD7C377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8956D0DF-B8DD-44AB-A831-329B2973E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7AB17CF4-098C-43B0-A0E0-235CEB55F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3CA7C27-06AF-4DB3-A3B2-F81C41D52B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8BD2BB17-7774-4215-872F-9CF37633BB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E1C172-AA18-42F1-B952-4791B5035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C9D5EBAC-D904-4410-A575-1A2B810D8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8B38425E-0189-47B9-9F42-67DC5386E3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6584C8E-A8AC-49AB-8E5B-337E14D4F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E8FCDC21-75B9-4F36-AEB4-186CDD994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9AAC1FD-FBB6-4E21-A267-E4B9029BB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20FDEAF3-AB6A-41DF-BF11-245120818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29F9892F-F26B-4C6F-A949-097D3EBC7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FCCA59EA-5156-402B-82A4-AAE14B2D9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31E175D8-17F1-46B8-807F-89A75CD4D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5AE169C4-F6B2-44D0-A73C-88C304E8A3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2CE19136-3F8D-4350-A424-8241923BCD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F937350-E379-4C45-BC56-20808BBED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FE4F6988-3981-46A0-B744-EE972197D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EDB419A9-FCB9-4B39-8D9E-91CC0B8E77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7D6861DB-43A8-4624-9ECC-5A96BE3AF1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4AFBD701-C20E-441D-8596-4BBBF4955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3C41C88-00F9-45AF-8D64-37BA70969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E6420BDA-21B9-4B17-A82E-A9EB28138A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87" name="Rectangle 186">
            <a:extLst>
              <a:ext uri="{FF2B5EF4-FFF2-40B4-BE49-F238E27FC236}">
                <a16:creationId xmlns:a16="http://schemas.microsoft.com/office/drawing/2014/main" id="{4E1EF4E8-5513-4BF5-BC41-04645281C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Kuva 3" descr="Kuva, joka sisältää kohteen teksti, sisä-, katto, lattia&#10;&#10;Kuvaus luotu automaattisesti">
            <a:extLst>
              <a:ext uri="{FF2B5EF4-FFF2-40B4-BE49-F238E27FC236}">
                <a16:creationId xmlns:a16="http://schemas.microsoft.com/office/drawing/2014/main" id="{CB9D15BD-D637-D65B-8970-ED50C2EABC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78" b="16122"/>
          <a:stretch/>
        </p:blipFill>
        <p:spPr>
          <a:xfrm>
            <a:off x="12729" y="5971"/>
            <a:ext cx="12191980" cy="6857989"/>
          </a:xfrm>
          <a:prstGeom prst="rect">
            <a:avLst/>
          </a:prstGeom>
        </p:spPr>
      </p:pic>
      <p:grpSp>
        <p:nvGrpSpPr>
          <p:cNvPr id="189" name="Group 188">
            <a:extLst>
              <a:ext uri="{FF2B5EF4-FFF2-40B4-BE49-F238E27FC236}">
                <a16:creationId xmlns:a16="http://schemas.microsoft.com/office/drawing/2014/main" id="{20C61190-C3C6-470C-AD7E-DE1774D3B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FBA79076-09E2-42F2-AB53-2AC97BBF9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56EFE7B6-A678-4080-8095-C35AC6E62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4F819F03-C610-41AD-8191-AA9D0505B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1C3F4891-5EFC-4D18-A624-398BDF1CA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6B7416C3-B1E9-4255-96DF-4E177FC3E1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27C17DC8-7DA5-4B05-966A-FB28DD872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C1CE5E79-B59D-401A-BCC0-2D95B96A6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03BD0973-E146-44AE-8BD5-665926060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E0B00FB7-2DA7-477B-8D71-0F3C3442F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EB9C836F-E0FA-4F43-8595-37B03CFFB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256D2723-3E4D-48B1-A6D2-1A24F3DA37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FE33C010-3B40-4B74-AFED-9A12421E80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B75A24DA-3AD1-4146-9C36-1FF666EDB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AC312543-C4C1-48AB-A32C-CEBC25977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A3B4AB31-8C5A-4150-95D6-D57F6C25CB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2D04B4EB-7F4A-4631-8A31-10795C50E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1F7E2406-347A-4008-A837-B169329A8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83A29D85-8791-40DE-8AC1-55E01EF5F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5456E209-65A9-41F0-95CA-06832E2C6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248FBE92-306C-410A-A46C-78FA64751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BDEEC058-0746-4C6F-B438-432F7C5BB6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405675A2-165F-45F4-B82A-CADDAC635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A7B04075-3949-4CE8-BC5D-8CC7C69B49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52095348-F370-432D-AB24-DF01B3569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80338639-8676-4CBD-A1C3-38D647AC94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8CD5D49-5B76-4AC2-AC0F-021E858B67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F0315B3-012B-4122-9034-0EA1ED049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7F3B018-21CC-4BB8-B439-99AEF58B1F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C0B51FB9-22BD-46DF-BE69-B2A00DA04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0" name="Rectangle 219">
            <a:extLst>
              <a:ext uri="{FF2B5EF4-FFF2-40B4-BE49-F238E27FC236}">
                <a16:creationId xmlns:a16="http://schemas.microsoft.com/office/drawing/2014/main" id="{406D8C29-9DDA-48D0-AF70-905FDB2CE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42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9A0D6220-3DFE-4182-9152-9135493A6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4C729BC-90F1-4823-A305-F6F124E93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640014BD-8822-4EFD-B887-1E95DBBB4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1E9445DF-509C-4993-834C-4A95C90E3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FDCB110E-203A-4D63-810B-7AB453AB9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F264073E-6737-44FE-BC04-BFEE37133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6DA24A7E-F63B-4B87-ABA5-BDD8F8F65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9CC2C5D2-CEDF-4390-A89D-71DBD7C377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8956D0DF-B8DD-44AB-A831-329B2973E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7AB17CF4-098C-43B0-A0E0-235CEB55F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3CA7C27-06AF-4DB3-A3B2-F81C41D52B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8BD2BB17-7774-4215-872F-9CF37633BB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22E1C172-AA18-42F1-B952-4791B5035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C9D5EBAC-D904-4410-A575-1A2B810D8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8B38425E-0189-47B9-9F42-67DC5386E3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6584C8E-A8AC-49AB-8E5B-337E14D4F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E8FCDC21-75B9-4F36-AEB4-186CDD994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79AAC1FD-FBB6-4E21-A267-E4B9029BB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20FDEAF3-AB6A-41DF-BF11-245120818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29F9892F-F26B-4C6F-A949-097D3EBC7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FCCA59EA-5156-402B-82A4-AAE14B2D9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31E175D8-17F1-46B8-807F-89A75CD4D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5AE169C4-F6B2-44D0-A73C-88C304E8A3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2CE19136-3F8D-4350-A424-8241923BCD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F937350-E379-4C45-BC56-20808BBED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FE4F6988-3981-46A0-B744-EE972197D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EDB419A9-FCB9-4B39-8D9E-91CC0B8E77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7D6861DB-43A8-4624-9ECC-5A96BE3AF1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4AFBD701-C20E-441D-8596-4BBBF4955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3C41C88-00F9-45AF-8D64-37BA70969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E6420BDA-21B9-4B17-A82E-A9EB28138A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87" name="Rectangle 186">
            <a:extLst>
              <a:ext uri="{FF2B5EF4-FFF2-40B4-BE49-F238E27FC236}">
                <a16:creationId xmlns:a16="http://schemas.microsoft.com/office/drawing/2014/main" id="{4E1EF4E8-5513-4BF5-BC41-04645281C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1" name="Kuva 42" descr="Valkoinen puu trunkit toimi aluepuu ryhmässä">
            <a:extLst>
              <a:ext uri="{FF2B5EF4-FFF2-40B4-BE49-F238E27FC236}">
                <a16:creationId xmlns:a16="http://schemas.microsoft.com/office/drawing/2014/main" id="{144B0F19-9824-9EED-204E-B89A8000B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981" b="4749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grpSp>
        <p:nvGrpSpPr>
          <p:cNvPr id="189" name="Group 188">
            <a:extLst>
              <a:ext uri="{FF2B5EF4-FFF2-40B4-BE49-F238E27FC236}">
                <a16:creationId xmlns:a16="http://schemas.microsoft.com/office/drawing/2014/main" id="{20C61190-C3C6-470C-AD7E-DE1774D3B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FBA79076-09E2-42F2-AB53-2AC97BBF9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56EFE7B6-A678-4080-8095-C35AC6E62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4F819F03-C610-41AD-8191-AA9D0505B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1C3F4891-5EFC-4D18-A624-398BDF1CA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6B7416C3-B1E9-4255-96DF-4E177FC3E1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27C17DC8-7DA5-4B05-966A-FB28DD872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C1CE5E79-B59D-401A-BCC0-2D95B96A6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03BD0973-E146-44AE-8BD5-665926060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E0B00FB7-2DA7-477B-8D71-0F3C3442F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EB9C836F-E0FA-4F43-8595-37B03CFFB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256D2723-3E4D-48B1-A6D2-1A24F3DA37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FE33C010-3B40-4B74-AFED-9A12421E80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B75A24DA-3AD1-4146-9C36-1FF666EDB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AC312543-C4C1-48AB-A32C-CEBC25977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A3B4AB31-8C5A-4150-95D6-D57F6C25CB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2D04B4EB-7F4A-4631-8A31-10795C50E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1F7E2406-347A-4008-A837-B169329A8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83A29D85-8791-40DE-8AC1-55E01EF5F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5456E209-65A9-41F0-95CA-06832E2C6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248FBE92-306C-410A-A46C-78FA64751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BDEEC058-0746-4C6F-B438-432F7C5BB6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405675A2-165F-45F4-B82A-CADDAC635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A7B04075-3949-4CE8-BC5D-8CC7C69B49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52095348-F370-432D-AB24-DF01B3569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80338639-8676-4CBD-A1C3-38D647AC94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8CD5D49-5B76-4AC2-AC0F-021E858B67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F0315B3-012B-4122-9034-0EA1ED049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7F3B018-21CC-4BB8-B439-99AEF58B1F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C0B51FB9-22BD-46DF-BE69-B2A00DA04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0" name="Rectangle 219">
            <a:extLst>
              <a:ext uri="{FF2B5EF4-FFF2-40B4-BE49-F238E27FC236}">
                <a16:creationId xmlns:a16="http://schemas.microsoft.com/office/drawing/2014/main" id="{406D8C29-9DDA-48D0-AF70-905FDB2CE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4EEB25A-4426-B2AF-D09A-83C7DCA8E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28905"/>
            <a:ext cx="9144000" cy="318427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/>
              <a:t>Physiotherapy studies</a:t>
            </a:r>
          </a:p>
        </p:txBody>
      </p:sp>
    </p:spTree>
    <p:extLst>
      <p:ext uri="{BB962C8B-B14F-4D97-AF65-F5344CB8AC3E}">
        <p14:creationId xmlns:p14="http://schemas.microsoft.com/office/powerpoint/2010/main" val="2471855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3901C1-0E99-46F3-9F74-F447C46AD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3303" y="1566850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D97A9F7-EBE8-A711-DE5B-F33B227AF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330" y="352026"/>
            <a:ext cx="3244644" cy="55044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Bachelor´s degree in 3,5 years</a:t>
            </a:r>
          </a:p>
          <a:p>
            <a:pPr>
              <a:buClr>
                <a:srgbClr val="FFFFFF"/>
              </a:buClr>
            </a:pPr>
            <a:endParaRPr lang="en-US" sz="2400" dirty="0">
              <a:solidFill>
                <a:schemeClr val="tx2"/>
              </a:solidFill>
            </a:endParaRPr>
          </a:p>
          <a:p>
            <a:pPr>
              <a:buClr>
                <a:srgbClr val="FFFFFF"/>
              </a:buClr>
            </a:pPr>
            <a:r>
              <a:rPr lang="en-US" sz="2400" dirty="0">
                <a:solidFill>
                  <a:schemeClr val="tx2"/>
                </a:solidFill>
              </a:rPr>
              <a:t>210 credits</a:t>
            </a:r>
          </a:p>
          <a:p>
            <a:pPr>
              <a:buClr>
                <a:srgbClr val="FFFFFF"/>
              </a:buClr>
            </a:pPr>
            <a:r>
              <a:rPr lang="en-US" sz="2400">
                <a:solidFill>
                  <a:schemeClr val="tx2"/>
                </a:solidFill>
              </a:rPr>
              <a:t>56,5 credits in </a:t>
            </a:r>
            <a:r>
              <a:rPr lang="en-US" sz="2400" dirty="0">
                <a:solidFill>
                  <a:schemeClr val="tx2"/>
                </a:solidFill>
              </a:rPr>
              <a:t>internships</a:t>
            </a:r>
          </a:p>
          <a:p>
            <a:pPr>
              <a:buClr>
                <a:srgbClr val="FFFFFF"/>
              </a:buClr>
            </a:pPr>
            <a:endParaRPr lang="en-US" sz="2400" dirty="0">
              <a:solidFill>
                <a:schemeClr val="tx2"/>
              </a:solidFill>
            </a:endParaRPr>
          </a:p>
          <a:p>
            <a:pPr>
              <a:buClr>
                <a:srgbClr val="FFFFFF"/>
              </a:buClr>
            </a:pPr>
            <a:r>
              <a:rPr lang="en-US" sz="2400" dirty="0">
                <a:solidFill>
                  <a:schemeClr val="tx2"/>
                </a:solidFill>
              </a:rPr>
              <a:t>A lot of student activities</a:t>
            </a:r>
          </a:p>
          <a:p>
            <a:pPr>
              <a:buClr>
                <a:srgbClr val="FFFFFF"/>
              </a:buClr>
            </a:pPr>
            <a:endParaRPr lang="en-US" sz="2400" dirty="0">
              <a:solidFill>
                <a:schemeClr val="tx2"/>
              </a:solidFill>
            </a:endParaRPr>
          </a:p>
          <a:p>
            <a:pPr>
              <a:buClr>
                <a:srgbClr val="FFFFFF"/>
              </a:buClr>
            </a:pPr>
            <a:r>
              <a:rPr lang="en-US" sz="2400" dirty="0" err="1">
                <a:solidFill>
                  <a:schemeClr val="tx2"/>
                </a:solidFill>
              </a:rPr>
              <a:t>Campusonline</a:t>
            </a:r>
          </a:p>
          <a:p>
            <a:pPr>
              <a:buClr>
                <a:srgbClr val="FFFFFF"/>
              </a:buClr>
            </a:pPr>
            <a:endParaRPr lang="en-US" sz="2400" dirty="0">
              <a:solidFill>
                <a:schemeClr val="tx2"/>
              </a:solidFill>
            </a:endParaRPr>
          </a:p>
          <a:p>
            <a:pPr>
              <a:buClr>
                <a:srgbClr val="FFFFFF"/>
              </a:buClr>
            </a:pP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4" name="Kuva 4" descr="Kuva, joka sisältää kohteen lattia, sisä-, henkilö, mies&#10;&#10;Kuvaus luotu automaattisesti">
            <a:extLst>
              <a:ext uri="{FF2B5EF4-FFF2-40B4-BE49-F238E27FC236}">
                <a16:creationId xmlns:a16="http://schemas.microsoft.com/office/drawing/2014/main" id="{1E124954-8074-DE66-C884-0A92E94059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041" b="1"/>
          <a:stretch/>
        </p:blipFill>
        <p:spPr>
          <a:xfrm rot="5400000">
            <a:off x="7694515" y="245901"/>
            <a:ext cx="4759795" cy="4261112"/>
          </a:xfrm>
          <a:prstGeom prst="rect">
            <a:avLst/>
          </a:prstGeom>
        </p:spPr>
      </p:pic>
      <p:pic>
        <p:nvPicPr>
          <p:cNvPr id="2" name="Kuva 2" descr="Kuva, joka sisältää kohteen teksti, henkilö, sisä-, hylly&#10;&#10;Kuvaus luotu automaattisesti">
            <a:extLst>
              <a:ext uri="{FF2B5EF4-FFF2-40B4-BE49-F238E27FC236}">
                <a16:creationId xmlns:a16="http://schemas.microsoft.com/office/drawing/2014/main" id="{F0D8AE12-1E02-EDBD-D9CE-DD1662864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207" y="-46702"/>
            <a:ext cx="3603523" cy="483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58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5" name="Rectangle 150">
            <a:extLst>
              <a:ext uri="{FF2B5EF4-FFF2-40B4-BE49-F238E27FC236}">
                <a16:creationId xmlns:a16="http://schemas.microsoft.com/office/drawing/2014/main" id="{08CE49EB-6CAF-4479-B93F-85773D92A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Kuva 5" descr="Kuva, joka sisältää kohteen sisä-, seinä, taide&#10;&#10;Kuvaus luotu automaattisesti">
            <a:extLst>
              <a:ext uri="{FF2B5EF4-FFF2-40B4-BE49-F238E27FC236}">
                <a16:creationId xmlns:a16="http://schemas.microsoft.com/office/drawing/2014/main" id="{AF184F20-A7B1-F82B-F184-C5C5AD89FA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97" b="-6"/>
          <a:stretch/>
        </p:blipFill>
        <p:spPr>
          <a:xfrm rot="5400000">
            <a:off x="170443" y="473023"/>
            <a:ext cx="2464210" cy="2161630"/>
          </a:xfrm>
          <a:prstGeom prst="rect">
            <a:avLst/>
          </a:prstGeom>
        </p:spPr>
      </p:pic>
      <p:pic>
        <p:nvPicPr>
          <p:cNvPr id="4" name="Kuva 3" descr="Kuva, joka sisältää kohteen teksti, toimistotarvikkeet, sisä-, taide&#10;&#10;Kuvaus luotu automaattisesti">
            <a:extLst>
              <a:ext uri="{FF2B5EF4-FFF2-40B4-BE49-F238E27FC236}">
                <a16:creationId xmlns:a16="http://schemas.microsoft.com/office/drawing/2014/main" id="{80C473F0-EC5C-A541-BCD8-DD7B94016B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6" r="27924" b="-1"/>
          <a:stretch/>
        </p:blipFill>
        <p:spPr>
          <a:xfrm rot="5400000">
            <a:off x="2470246" y="527373"/>
            <a:ext cx="2464210" cy="2052924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20CC213E-93FC-FD31-33DC-3A52ACCCE0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8" r="49742"/>
          <a:stretch/>
        </p:blipFill>
        <p:spPr>
          <a:xfrm rot="5400000">
            <a:off x="853706" y="2425693"/>
            <a:ext cx="3343134" cy="4407080"/>
          </a:xfrm>
          <a:prstGeom prst="rect">
            <a:avLst/>
          </a:prstGeom>
        </p:spPr>
      </p:pic>
      <p:pic>
        <p:nvPicPr>
          <p:cNvPr id="42" name="Kuva 41" descr="Kuva, joka sisältää kohteen huone, Lääketieteelliset välineet, lääketieteellinen, sairaalahuone&#10;&#10;Kuvaus luotu automaattisesti">
            <a:extLst>
              <a:ext uri="{FF2B5EF4-FFF2-40B4-BE49-F238E27FC236}">
                <a16:creationId xmlns:a16="http://schemas.microsoft.com/office/drawing/2014/main" id="{6F1FC9D7-D360-FC59-7B09-669C5960C4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5" r="10321" b="1"/>
          <a:stretch/>
        </p:blipFill>
        <p:spPr>
          <a:xfrm>
            <a:off x="4921339" y="321733"/>
            <a:ext cx="6948927" cy="597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940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ctangle 19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Freeform: Shape 23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3" name="Freeform: Shape 23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1628D677-E857-4BF5-B3FB-25C771F5B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BCEF1EB5-A111-4BA4-9BCC-27B3B0C57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F5E80B8A-977C-4C71-B6FC-7C0C3E6E1D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50ABAF2A-D42F-4B2D-B4CF-AFDACF904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F866ACA5-97DE-4A0A-BD44-A951B682E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EC291560-00A5-4FF5-84AA-937BAF1EF4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9FEF0DC8-456C-4C69-8579-84379D80C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1ABF7994-42A4-4E6B-B9E3-13A16DC0D9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A0FDEC70-D695-48AE-A027-D479087EE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88DE3998-4152-4168-95E4-1EAD7F79E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F02CDCE9-08C5-447B-8FFF-A1902323F7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A5DB86E7-B504-430F-BFA7-EBC61BEC3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AD5FDC56-E13A-4C7D-A602-9D39955541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B091E5-E350-4287-BFAE-48205A32A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B20969A8-4DEB-4E19-A8F2-4A7F14015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4F1EA483-764C-4EF9-B7A3-882C7DDE1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2F5F9D6E-699A-4360-9730-E2C65C1F4A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22D73A30-D74A-4177-9489-C201EB72B8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41BAD378-70AB-4C53-8FB6-9E37810B9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BF1E0702-FD3E-4935-A4F0-27BF788D0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4AAE06B-5588-4EA0-8B73-12E94A48A8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D8D9B261-9E3D-41A8-8939-3C5B98A29F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13B466BC-377F-46E2-AC43-8893EFDE54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BBAE60BE-DBC8-40C9-A6D6-D5E9E71C8E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D127C28A-1083-460C-8322-46AD6A964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318BF843-7022-404F-B728-5BC10FBB67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9B052DD9-BF2B-43C7-952A-D5FE0432DF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89452FE4-F93C-4A5E-B723-012AC4CE79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4360E047-34D6-4014-AE14-6E82475DB9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A6282AC0-AE46-454A-8B23-5C07DBA4FA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75526549-A8B7-434B-960B-11A5EDC92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C75C48E2-CDB9-4069-8964-960238272D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DC199DE0-77A6-474F-BED3-3725A17AA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7255A890-FC31-4351-9ACE-5DD3CA46D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D5E1378A-A79C-4568-865D-0D7B3AD83C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1AB12DBC-5F7C-4AB1-B227-E20C6CABF0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0D3E1181-9D12-495B-BE71-C5784FB72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E0A8C9A1-A349-4D35-96E9-04D1343910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BE096D4C-D2D3-435E-9572-10F62B318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DAB9BEB3-4C81-4DAB-9287-0EFEE8BB2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62EA5343-255E-4828-9109-F523E35C6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C4E11D57-A01A-427E-9275-9CB3B5645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4C1A7606-EB9D-4E6E-A7E5-9E6F616030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797600C0-19D2-4D28-9C97-577D603CA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161C0495-E0EA-40D4-89B1-60B4F3CDBF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CDCB3F12-C8FC-4507-B48D-9F71E07847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BCAEE24A-5B32-4791-A745-C54E00D85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B59E15CD-1268-4492-8400-E483AD4D4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8E3D9089-7157-4A37-A56B-811B31551F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50FAE4DF-42CF-4CE9-B0AA-8E3BEFD3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71A339B6-BDDC-4279-B1B0-4E1D908FAF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E67B740E-FB86-4CD9-AFF0-A57E3CA2D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A0BF21D4-EC38-4E06-80E2-FE77344EB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089659B1-49C2-4B23-B59B-7552BB8592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6DB4DF5E-22E4-462A-918C-BE99CDC868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2A710CB0-6939-4FF3-B30C-674595DAA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3307EE4F-993B-4E3C-8791-88E83AF802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550EFB7E-EAF2-440F-A03B-624F0751F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628B1CEE-57C4-419E-A802-69C7C0431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3A34811E-5B18-403E-B92F-3F94E2BADE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F7A21F78-8407-48DD-8DAF-9B8FEA8CCD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E12484EE-AACC-443D-8079-25E06B503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01" name="Rectangle 300">
            <a:extLst>
              <a:ext uri="{FF2B5EF4-FFF2-40B4-BE49-F238E27FC236}">
                <a16:creationId xmlns:a16="http://schemas.microsoft.com/office/drawing/2014/main" id="{A173122F-D466-4F08-90FA-0038F7AC2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4A929113-1368-4B1B-9C6F-140F47CBF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05" name="Right Triangle 304">
            <a:extLst>
              <a:ext uri="{FF2B5EF4-FFF2-40B4-BE49-F238E27FC236}">
                <a16:creationId xmlns:a16="http://schemas.microsoft.com/office/drawing/2014/main" id="{C24346C5-B1C8-4C83-846B-122A3B4B2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5913168" y="-261877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" name="Freeform: Shape 306">
            <a:extLst>
              <a:ext uri="{FF2B5EF4-FFF2-40B4-BE49-F238E27FC236}">
                <a16:creationId xmlns:a16="http://schemas.microsoft.com/office/drawing/2014/main" id="{0B6C48B2-8296-4312-8901-93BB7735D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252" y="4554328"/>
            <a:ext cx="12178450" cy="2303672"/>
          </a:xfrm>
          <a:custGeom>
            <a:avLst/>
            <a:gdLst>
              <a:gd name="connsiteX0" fmla="*/ 8951169 w 12178450"/>
              <a:gd name="connsiteY0" fmla="*/ 32 h 2001622"/>
              <a:gd name="connsiteX1" fmla="*/ 11653845 w 12178450"/>
              <a:gd name="connsiteY1" fmla="*/ 209874 h 2001622"/>
              <a:gd name="connsiteX2" fmla="*/ 12178450 w 12178450"/>
              <a:gd name="connsiteY2" fmla="*/ 286723 h 2001622"/>
              <a:gd name="connsiteX3" fmla="*/ 12178450 w 12178450"/>
              <a:gd name="connsiteY3" fmla="*/ 2001622 h 2001622"/>
              <a:gd name="connsiteX4" fmla="*/ 0 w 12178450"/>
              <a:gd name="connsiteY4" fmla="*/ 2001622 h 2001622"/>
              <a:gd name="connsiteX5" fmla="*/ 0 w 12178450"/>
              <a:gd name="connsiteY5" fmla="*/ 1010979 h 2001622"/>
              <a:gd name="connsiteX6" fmla="*/ 8951169 w 12178450"/>
              <a:gd name="connsiteY6" fmla="*/ 32 h 2001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78450" h="2001622">
                <a:moveTo>
                  <a:pt x="8951169" y="32"/>
                </a:moveTo>
                <a:cubicBezTo>
                  <a:pt x="9704520" y="1593"/>
                  <a:pt x="10578586" y="62133"/>
                  <a:pt x="11653845" y="209874"/>
                </a:cubicBezTo>
                <a:lnTo>
                  <a:pt x="12178450" y="286723"/>
                </a:lnTo>
                <a:lnTo>
                  <a:pt x="12178450" y="2001622"/>
                </a:lnTo>
                <a:lnTo>
                  <a:pt x="0" y="2001622"/>
                </a:lnTo>
                <a:lnTo>
                  <a:pt x="0" y="1010979"/>
                </a:lnTo>
                <a:cubicBezTo>
                  <a:pt x="4768989" y="1010979"/>
                  <a:pt x="5812206" y="-6472"/>
                  <a:pt x="8951169" y="32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90F28F7A-4F2F-4C1B-AF1C-A6E7C795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B23CC870-B5E9-475F-A625-9E862A629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42A6B08C-017D-4B4D-95EC-4BB83C5541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94599402-E1B8-4E3B-A56D-68606FC1E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B720C48A-E9A0-4B85-A954-39375E0996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B0E26956-FF2A-412E-ACC4-29CCD02599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FB31E652-49AC-4108-85B8-75122A48A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DC1DB29F-0624-4035-B188-640616D5DE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1D27221C-2427-4C99-89DC-1A38A5405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2DBF1D76-8076-4BAE-B627-F1861C9E08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8E930E41-FC2F-4319-9C28-32C2784300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C0936C1B-0C10-464B-85C8-345095AAB3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DB90EC61-FD0C-434A-9D1B-A20035C21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A5F5CC56-1FDA-4D3E-9C6E-8E996026C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272B8FB2-B735-480F-9A88-48AADB2227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85B46C1B-4FC4-4E24-AC43-07940BE1E6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C34915AF-0AE3-4EDD-8681-4C3F2C592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5C35A3F3-714E-4F69-9BDF-8ED284EF29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03D561AC-B0B1-47EB-BE05-209F5612B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D3508E52-4FD9-4E6D-AFEA-69A88ED26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C69DDE76-16F7-472F-B6D7-84AE8FFF31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B2D87BEF-8844-4A3E-B130-B7D26740CC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BB381129-2089-4EAA-AE6C-2BAA96BC82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5B69BF7A-FA63-4706-8066-DF15018E6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6A3ECB71-0CCD-403F-B14B-ABC48D78CD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D9095BBA-0FE1-49E5-89F7-22125BAF8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B55351D8-6F27-4B82-968B-581B177CB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351025A5-EB5A-4057-A85E-69AF0E6BE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5030318B-EEB9-4D92-BC50-D11510989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417FC0E3-7CC7-4188-BC7A-7E8FB5564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359AF915-C370-8728-8350-7B2EED132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141" y="168276"/>
            <a:ext cx="11347577" cy="2232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/>
              <a:t>Thank you</a:t>
            </a:r>
          </a:p>
        </p:txBody>
      </p:sp>
      <p:pic>
        <p:nvPicPr>
          <p:cNvPr id="8" name="Kuva 8" descr="Tykkää Taffy-kissa">
            <a:extLst>
              <a:ext uri="{FF2B5EF4-FFF2-40B4-BE49-F238E27FC236}">
                <a16:creationId xmlns:a16="http://schemas.microsoft.com/office/drawing/2014/main" id="{87249C11-EE46-3EAE-39C0-44C6EE43F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163" y="3876542"/>
            <a:ext cx="2371666" cy="2371666"/>
          </a:xfrm>
          <a:prstGeom prst="rect">
            <a:avLst/>
          </a:prstGeom>
        </p:spPr>
      </p:pic>
      <p:pic>
        <p:nvPicPr>
          <p:cNvPr id="11" name="Sisällön paikkamerkki 10" descr="Kuva, joka sisältää kohteen sisä-, seinä, huonekalu, teksti&#10;&#10;Kuvaus luotu automaattisesti">
            <a:extLst>
              <a:ext uri="{FF2B5EF4-FFF2-40B4-BE49-F238E27FC236}">
                <a16:creationId xmlns:a16="http://schemas.microsoft.com/office/drawing/2014/main" id="{FC94290F-41BE-FE1E-AFB6-36F11C532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54198" y="2740731"/>
            <a:ext cx="4786862" cy="353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886"/>
      </p:ext>
    </p:extLst>
  </p:cSld>
  <p:clrMapOvr>
    <a:masterClrMapping/>
  </p:clrMapOvr>
</p:sld>
</file>

<file path=ppt/theme/theme1.xml><?xml version="1.0" encoding="utf-8"?>
<a:theme xmlns:a="http://schemas.openxmlformats.org/drawingml/2006/main" name="SineVTI">
  <a:themeElements>
    <a:clrScheme name="Custom 51">
      <a:dk1>
        <a:sysClr val="windowText" lastClr="000000"/>
      </a:dk1>
      <a:lt1>
        <a:sysClr val="window" lastClr="FFFFFF"/>
      </a:lt1>
      <a:dk2>
        <a:srgbClr val="12154E"/>
      </a:dk2>
      <a:lt2>
        <a:srgbClr val="EEEEEE"/>
      </a:lt2>
      <a:accent1>
        <a:srgbClr val="FD8686"/>
      </a:accent1>
      <a:accent2>
        <a:srgbClr val="B495C2"/>
      </a:accent2>
      <a:accent3>
        <a:srgbClr val="8F99BB"/>
      </a:accent3>
      <a:accent4>
        <a:srgbClr val="A3A3C1"/>
      </a:accent4>
      <a:accent5>
        <a:srgbClr val="7162FE"/>
      </a:accent5>
      <a:accent6>
        <a:srgbClr val="1EBE9B"/>
      </a:accent6>
      <a:hlink>
        <a:srgbClr val="EF08F7"/>
      </a:hlink>
      <a:folHlink>
        <a:srgbClr val="8477FE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61</Words>
  <Application>Microsoft Office PowerPoint</Application>
  <PresentationFormat>Widescreen</PresentationFormat>
  <Paragraphs>18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Avenir Next LT Pro</vt:lpstr>
      <vt:lpstr>Posterama</vt:lpstr>
      <vt:lpstr>SineVTI</vt:lpstr>
      <vt:lpstr>KUOPIO, FINLAND  123 000 inhabitants  surface area 4 326,35 km²,  whereof 1 085,30 km² is waters  </vt:lpstr>
      <vt:lpstr>PowerPoint Presentation</vt:lpstr>
      <vt:lpstr>PowerPoint Presentation</vt:lpstr>
      <vt:lpstr>PowerPoint Presentation</vt:lpstr>
      <vt:lpstr>Physiotherapy studies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Marja Äijö</dc:creator>
  <cp:lastModifiedBy>Marja Äijö</cp:lastModifiedBy>
  <cp:revision>205</cp:revision>
  <dcterms:created xsi:type="dcterms:W3CDTF">2023-04-13T05:06:50Z</dcterms:created>
  <dcterms:modified xsi:type="dcterms:W3CDTF">2024-05-13T19:24:40Z</dcterms:modified>
</cp:coreProperties>
</file>