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2" autoAdjust="0"/>
    <p:restoredTop sz="94660"/>
  </p:normalViewPr>
  <p:slideViewPr>
    <p:cSldViewPr snapToGrid="0">
      <p:cViewPr varScale="1">
        <p:scale>
          <a:sx n="87" d="100"/>
          <a:sy n="87" d="100"/>
        </p:scale>
        <p:origin x="144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430EEB-5441-C27A-BFFF-99C476C15F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BA58CB0-1F94-76BF-998C-33FE6560E8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0AC5276E-0C77-A827-E332-A732F0F70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0E34-FE24-4C3B-8C03-A990D70A6705}" type="datetimeFigureOut">
              <a:rPr lang="sk-SK" smtClean="0"/>
              <a:t>19. 12. 2025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683D14EE-69FD-9E21-39D6-1BA1D731F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70D49E1-F809-6C32-1CEF-7DA5492B0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0A51-7206-4057-9CD1-ADCA16227E5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43855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41993D-8A80-FBC7-DE26-AF307FEB5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AB8DDC02-0738-572F-A6BC-1B631EA08D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25F54AA5-F5B1-2C18-4479-C3DF78966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0E34-FE24-4C3B-8C03-A990D70A6705}" type="datetimeFigureOut">
              <a:rPr lang="sk-SK" smtClean="0"/>
              <a:t>19. 12. 2025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5E7543F4-7624-7B8F-ED41-4264C597B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F8777407-1AA8-B1C5-89C8-0CEFE6292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0A51-7206-4057-9CD1-ADCA16227E5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32027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693B733A-A17F-E36A-771D-F83565E177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1B3C2D4A-16F3-7BA2-62AA-A4FCAFD645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464690B1-B554-40ED-5688-A69C3641E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0E34-FE24-4C3B-8C03-A990D70A6705}" type="datetimeFigureOut">
              <a:rPr lang="sk-SK" smtClean="0"/>
              <a:t>19. 12. 2025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63018453-6D5A-0424-0922-221632AAE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55A5FD3B-980A-C00A-4DFE-500758C36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0A51-7206-4057-9CD1-ADCA16227E5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59418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47E798-BB0B-562F-6A9D-F3C67533C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62B2B0B-935D-CC7B-AA76-1E60ECDDF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7E118B05-F10C-C237-7320-B978A0AA7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0E34-FE24-4C3B-8C03-A990D70A6705}" type="datetimeFigureOut">
              <a:rPr lang="sk-SK" smtClean="0"/>
              <a:t>19. 12. 2025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001BC3A3-CBD6-502D-160F-BDFCA4903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C8FFCED-3C61-8FCF-99D9-7D58B0651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0A51-7206-4057-9CD1-ADCA16227E5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34441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D34A01-308A-8667-DFB8-3CF16D574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D11B385-B748-0921-3CC5-B5A187E6B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9898E6E-3B15-468E-4C7C-603DA0CE0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0E34-FE24-4C3B-8C03-A990D70A6705}" type="datetimeFigureOut">
              <a:rPr lang="sk-SK" smtClean="0"/>
              <a:t>19. 12. 2025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B68618A4-75B7-937A-F9C6-AE2DE38BF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839A35E-5F48-3EEC-133A-147F3CF7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0A51-7206-4057-9CD1-ADCA16227E5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82593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489F86-218C-EDBC-BBA2-F86B590F1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50B429F-596A-238E-3936-0482DF4C1E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17FAB032-6717-E48F-76E2-E3F75655B8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9420D019-3082-ED01-9F23-FB519090A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0E34-FE24-4C3B-8C03-A990D70A6705}" type="datetimeFigureOut">
              <a:rPr lang="sk-SK" smtClean="0"/>
              <a:t>19. 12. 2025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32ACEADC-EC18-08B9-D4F2-9F39E8B0B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24A065DA-4E58-010F-5E8A-F8E1F4613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0A51-7206-4057-9CD1-ADCA16227E5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76017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26DF9E-7474-021A-471A-822DBB021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0ABA99A-3D0A-ACFB-6518-1A21B17BD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D2B51BB0-E97B-B7B2-594D-0E30E3B1DB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D7D2927-3413-5051-732B-7D6877CF31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3A6EB990-49AA-6D27-B09D-43F8909367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B64244ED-C634-08F5-8D9B-48BF30920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0E34-FE24-4C3B-8C03-A990D70A6705}" type="datetimeFigureOut">
              <a:rPr lang="sk-SK" smtClean="0"/>
              <a:t>19. 12. 2025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C8067E14-C767-C93A-BC7B-3E8506192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98F42130-15D3-7D0D-2B53-42332982A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0A51-7206-4057-9CD1-ADCA16227E5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991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E2F443-C5CB-93D8-7CA4-4DB49A465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5883B1F8-AD22-AE17-5E67-84D3763A8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0E34-FE24-4C3B-8C03-A990D70A6705}" type="datetimeFigureOut">
              <a:rPr lang="sk-SK" smtClean="0"/>
              <a:t>19. 12. 2025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CBD2C72E-6D80-D04B-AB6A-FAE093B0D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A9F84C35-E2B1-ED9A-B633-2C17153BF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0A51-7206-4057-9CD1-ADCA16227E5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64269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5B1F0992-4CCE-53E7-5D00-0F4EBBDB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0E34-FE24-4C3B-8C03-A990D70A6705}" type="datetimeFigureOut">
              <a:rPr lang="sk-SK" smtClean="0"/>
              <a:t>19. 12. 2025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8F5783CB-8956-05DD-57F1-84CE725D9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15ED2EA9-BAEA-8945-2745-F04B17AAF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0A51-7206-4057-9CD1-ADCA16227E5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1740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7AA618-52BF-E510-8CE8-3ADC5430D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A048243-3AFA-8B14-F072-3AD0FB731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32088A4-4DEF-B030-95D4-C377918A40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BF8A3A95-91E3-83C7-31F6-E14C6C0C9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0E34-FE24-4C3B-8C03-A990D70A6705}" type="datetimeFigureOut">
              <a:rPr lang="sk-SK" smtClean="0"/>
              <a:t>19. 12. 2025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B09196AA-E1BD-7167-5A5D-86A88E78E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72D1E7B4-99D4-E6C3-6528-C564C7A4E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0A51-7206-4057-9CD1-ADCA16227E5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99514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33CF1C-5D4B-B860-76F3-81ABD3CEF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61703365-05F9-C0E8-4E23-F6720BF986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26FDA17-6548-0374-8F95-44417047E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672DAE9F-0AD6-52A0-7ED9-3FEAB8BC0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0E34-FE24-4C3B-8C03-A990D70A6705}" type="datetimeFigureOut">
              <a:rPr lang="sk-SK" smtClean="0"/>
              <a:t>19. 12. 2025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ABE59C4D-AE01-70B0-EAAC-CDBB5FECF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42085881-F295-4517-BFC4-10B800B97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0A51-7206-4057-9CD1-ADCA16227E5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90331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39709C09-6B5A-CCE9-5731-B1EF42D46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4E8E48C-8400-B132-12DD-2C3A24283D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5F560FF4-9AE7-E6DD-9772-8979A1EADC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E00E34-FE24-4C3B-8C03-A990D70A6705}" type="datetimeFigureOut">
              <a:rPr lang="sk-SK" smtClean="0"/>
              <a:t>19. 12. 2025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7314B76-EDB0-1562-9F32-0BC7EE129E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636DCECD-0D7E-9CF0-181D-AD49DF9A1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660A51-7206-4057-9CD1-ADCA16227E5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61640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50C3A3-8466-1083-3186-A10CF6A04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>
                <a:latin typeface="Abadi ExtraLight" panose="020B0204020104020204" pitchFamily="34" charset="-18"/>
              </a:rPr>
              <a:t>Terapie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A788DCD-958B-E936-BB04-A746D0A2F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600" noProof="0" dirty="0"/>
              <a:t>Měkké</a:t>
            </a:r>
            <a:r>
              <a:rPr lang="sk-SK" sz="2600" dirty="0"/>
              <a:t> techniky - </a:t>
            </a:r>
            <a:r>
              <a:rPr lang="sk-SK" sz="2600" dirty="0" err="1"/>
              <a:t>uvolnění</a:t>
            </a:r>
            <a:r>
              <a:rPr lang="sk-SK" sz="2600" dirty="0"/>
              <a:t> </a:t>
            </a:r>
            <a:r>
              <a:rPr lang="sk-SK" sz="2600" dirty="0" err="1"/>
              <a:t>fascií</a:t>
            </a:r>
            <a:r>
              <a:rPr lang="sk-SK" sz="2600" dirty="0"/>
              <a:t> hrudníku, krku, ramene, DK s </a:t>
            </a:r>
            <a:r>
              <a:rPr lang="sk-SK" sz="2600" dirty="0" err="1"/>
              <a:t>ohledem</a:t>
            </a:r>
            <a:r>
              <a:rPr lang="sk-SK" sz="2600" dirty="0"/>
              <a:t> na kožní reliéf (</a:t>
            </a:r>
            <a:r>
              <a:rPr lang="sk-SK" sz="2600" dirty="0" err="1"/>
              <a:t>papírová</a:t>
            </a:r>
            <a:r>
              <a:rPr lang="sk-SK" sz="2600" dirty="0"/>
              <a:t> </a:t>
            </a:r>
            <a:r>
              <a:rPr lang="sk-SK" sz="2600" dirty="0" err="1"/>
              <a:t>kůže</a:t>
            </a:r>
            <a:r>
              <a:rPr lang="sk-SK" sz="2600" dirty="0"/>
              <a:t>, </a:t>
            </a:r>
            <a:r>
              <a:rPr lang="sk-SK" sz="2600" dirty="0" err="1"/>
              <a:t>dekubitus</a:t>
            </a:r>
            <a:r>
              <a:rPr lang="sk-SK" sz="2600" dirty="0"/>
              <a:t> v oblasti </a:t>
            </a:r>
            <a:r>
              <a:rPr lang="sk-SK" sz="2600"/>
              <a:t>sacra</a:t>
            </a:r>
            <a:r>
              <a:rPr lang="sk-SK" sz="2600" dirty="0"/>
              <a:t>)</a:t>
            </a:r>
          </a:p>
          <a:p>
            <a:r>
              <a:rPr lang="sk-SK" sz="2600" dirty="0"/>
              <a:t>Sed - </a:t>
            </a:r>
            <a:r>
              <a:rPr lang="sk-SK" sz="2600" dirty="0" err="1"/>
              <a:t>korekce</a:t>
            </a:r>
            <a:r>
              <a:rPr lang="sk-SK" sz="2600" dirty="0"/>
              <a:t> sedu, náprava </a:t>
            </a:r>
            <a:r>
              <a:rPr lang="sk-SK" sz="2600" dirty="0" err="1"/>
              <a:t>retroverze</a:t>
            </a:r>
            <a:r>
              <a:rPr lang="sk-SK" sz="2600" dirty="0"/>
              <a:t> </a:t>
            </a:r>
            <a:r>
              <a:rPr lang="sk-SK" sz="2600" dirty="0" err="1"/>
              <a:t>pánve</a:t>
            </a:r>
            <a:r>
              <a:rPr lang="sk-SK" sz="2600" dirty="0"/>
              <a:t>, PMV - od nižších </a:t>
            </a:r>
            <a:r>
              <a:rPr lang="sk-SK" sz="2600" dirty="0" err="1"/>
              <a:t>pozic</a:t>
            </a:r>
            <a:r>
              <a:rPr lang="sk-SK" sz="2600" dirty="0"/>
              <a:t> k </a:t>
            </a:r>
            <a:r>
              <a:rPr lang="sk-SK" sz="2600" dirty="0" err="1"/>
              <a:t>vyžším</a:t>
            </a:r>
            <a:r>
              <a:rPr lang="sk-SK" sz="2600" dirty="0"/>
              <a:t>, </a:t>
            </a:r>
            <a:r>
              <a:rPr lang="sk-SK" sz="2600" dirty="0" err="1"/>
              <a:t>centrace</a:t>
            </a:r>
            <a:r>
              <a:rPr lang="sk-SK" sz="2600" dirty="0"/>
              <a:t> a </a:t>
            </a:r>
            <a:r>
              <a:rPr lang="sk-SK" sz="2600" dirty="0" err="1"/>
              <a:t>facilitace</a:t>
            </a:r>
            <a:r>
              <a:rPr lang="sk-SK" sz="2600" dirty="0"/>
              <a:t> lopatky PNF - diagonála lopatky a </a:t>
            </a:r>
            <a:r>
              <a:rPr lang="sk-SK" sz="2600" dirty="0" err="1"/>
              <a:t>pánve</a:t>
            </a:r>
            <a:r>
              <a:rPr lang="sk-SK" sz="2600" dirty="0"/>
              <a:t>, rytmická </a:t>
            </a:r>
            <a:r>
              <a:rPr lang="sk-SK" sz="2600" dirty="0" err="1"/>
              <a:t>stabilizace</a:t>
            </a:r>
            <a:endParaRPr lang="sk-SK" sz="2600" dirty="0"/>
          </a:p>
          <a:p>
            <a:r>
              <a:rPr lang="sk-SK" sz="2600" dirty="0"/>
              <a:t>HKK - </a:t>
            </a:r>
            <a:r>
              <a:rPr lang="sk-SK" sz="2600" dirty="0" err="1"/>
              <a:t>protahování</a:t>
            </a:r>
            <a:r>
              <a:rPr lang="sk-SK" sz="2600" dirty="0"/>
              <a:t>, </a:t>
            </a:r>
            <a:r>
              <a:rPr lang="sk-SK" sz="2600" dirty="0" err="1"/>
              <a:t>centrace</a:t>
            </a:r>
            <a:r>
              <a:rPr lang="sk-SK" sz="2600" dirty="0"/>
              <a:t>, PNF - </a:t>
            </a:r>
            <a:r>
              <a:rPr lang="sk-SK" sz="2600" dirty="0" err="1"/>
              <a:t>posílení</a:t>
            </a:r>
            <a:r>
              <a:rPr lang="sk-SK" sz="2600" dirty="0"/>
              <a:t> </a:t>
            </a:r>
            <a:r>
              <a:rPr lang="sk-SK" sz="2600" dirty="0" err="1"/>
              <a:t>extenčních</a:t>
            </a:r>
            <a:r>
              <a:rPr lang="sk-SK" sz="2600" dirty="0"/>
              <a:t> vzor</a:t>
            </a:r>
            <a:r>
              <a:rPr lang="cs-CZ" sz="2600" dirty="0"/>
              <a:t>ů, práce s therabandem, </a:t>
            </a:r>
          </a:p>
          <a:p>
            <a:r>
              <a:rPr lang="sk-SK" sz="2600" dirty="0"/>
              <a:t>DKK - </a:t>
            </a:r>
            <a:r>
              <a:rPr lang="sk-SK" sz="2600" dirty="0" err="1"/>
              <a:t>protahováni</a:t>
            </a:r>
            <a:r>
              <a:rPr lang="sk-SK" sz="2600" dirty="0"/>
              <a:t> a </a:t>
            </a:r>
            <a:r>
              <a:rPr lang="sk-SK" sz="2600" dirty="0" err="1"/>
              <a:t>centrace</a:t>
            </a:r>
            <a:r>
              <a:rPr lang="sk-SK" sz="2600" dirty="0"/>
              <a:t> </a:t>
            </a:r>
            <a:r>
              <a:rPr lang="sk-SK" sz="2600" dirty="0" err="1"/>
              <a:t>kloubů</a:t>
            </a:r>
            <a:r>
              <a:rPr lang="sk-SK" sz="2600" dirty="0"/>
              <a:t>, </a:t>
            </a:r>
            <a:r>
              <a:rPr lang="sk-SK" sz="2600" dirty="0" err="1"/>
              <a:t>ovlivnění</a:t>
            </a:r>
            <a:r>
              <a:rPr lang="sk-SK" sz="2600" dirty="0"/>
              <a:t> </a:t>
            </a:r>
            <a:r>
              <a:rPr lang="sk-SK" sz="2600" dirty="0" err="1"/>
              <a:t>spasticity</a:t>
            </a:r>
            <a:endParaRPr lang="sk-SK" sz="2600" dirty="0"/>
          </a:p>
          <a:p>
            <a:r>
              <a:rPr lang="sk-SK" sz="2600" dirty="0"/>
              <a:t>Respirační </a:t>
            </a:r>
            <a:r>
              <a:rPr lang="sk-SK" sz="2600" dirty="0" err="1"/>
              <a:t>fyzio</a:t>
            </a:r>
            <a:r>
              <a:rPr lang="sk-SK" sz="2600" dirty="0"/>
              <a:t> - kontaktní lokalizované </a:t>
            </a:r>
            <a:r>
              <a:rPr lang="sk-SK" sz="2600" dirty="0" err="1"/>
              <a:t>dýchání</a:t>
            </a:r>
            <a:endParaRPr lang="sk-SK" sz="2600" dirty="0"/>
          </a:p>
          <a:p>
            <a:r>
              <a:rPr lang="sk-SK" sz="2600" dirty="0"/>
              <a:t>Autoterapie – zácvik </a:t>
            </a:r>
            <a:r>
              <a:rPr lang="sk-SK" sz="2600" dirty="0" err="1"/>
              <a:t>kontaktního</a:t>
            </a:r>
            <a:r>
              <a:rPr lang="sk-SK" sz="2600" dirty="0"/>
              <a:t> lokalizovaného </a:t>
            </a:r>
            <a:r>
              <a:rPr lang="sk-SK" sz="2600" dirty="0" err="1"/>
              <a:t>dýchání</a:t>
            </a:r>
            <a:r>
              <a:rPr lang="sk-SK" sz="2600" dirty="0"/>
              <a:t>, práce s </a:t>
            </a:r>
            <a:r>
              <a:rPr lang="sk-SK" sz="2600" dirty="0" err="1"/>
              <a:t>terabandem</a:t>
            </a:r>
            <a:r>
              <a:rPr lang="sk-SK" sz="2600" dirty="0"/>
              <a:t> v </a:t>
            </a:r>
            <a:r>
              <a:rPr lang="sk-SK" sz="2600" dirty="0" err="1"/>
              <a:t>extenčních</a:t>
            </a:r>
            <a:r>
              <a:rPr lang="sk-SK" sz="2600" dirty="0"/>
              <a:t> </a:t>
            </a:r>
            <a:r>
              <a:rPr lang="sk-SK" sz="2600" dirty="0" err="1"/>
              <a:t>vzorech</a:t>
            </a:r>
            <a:r>
              <a:rPr lang="sk-SK" sz="2600" dirty="0"/>
              <a:t> PHK v centrovanom postavení</a:t>
            </a:r>
          </a:p>
          <a:p>
            <a:endParaRPr lang="sk-SK"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endParaRPr lang="sk-SK" sz="26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122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písmo, rad, číslo&#10;&#10;Obsah vygenerovaný pomocou AI môže byť nesprávny.">
            <a:extLst>
              <a:ext uri="{FF2B5EF4-FFF2-40B4-BE49-F238E27FC236}">
                <a16:creationId xmlns:a16="http://schemas.microsoft.com/office/drawing/2014/main" id="{6BA104CF-0E5A-3624-F3C1-995C96F40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32069"/>
            <a:ext cx="12192000" cy="179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33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BB2CA6-7668-EE5C-D6BC-F4DBF04ED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Jiní </a:t>
            </a:r>
            <a:r>
              <a:rPr lang="cs-CZ" dirty="0" err="1"/>
              <a:t>terapeuté</a:t>
            </a:r>
            <a:r>
              <a:rPr lang="cs-CZ" dirty="0"/>
              <a:t> v týmu</a:t>
            </a:r>
            <a:endParaRPr lang="sk-SK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E082E6A-34BF-C93C-8FFA-5466AFAE6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Ergoterapeut - nácvik ADL, polohování a dlahování na LHK, </a:t>
            </a:r>
            <a:r>
              <a:rPr lang="sk-SK" dirty="0"/>
              <a:t>úprava sedu </a:t>
            </a:r>
            <a:r>
              <a:rPr lang="sk-SK" dirty="0" err="1"/>
              <a:t>ve</a:t>
            </a:r>
            <a:r>
              <a:rPr lang="sk-SK" dirty="0"/>
              <a:t> vozíku - nový </a:t>
            </a:r>
            <a:r>
              <a:rPr lang="sk-SK" dirty="0" err="1"/>
              <a:t>podsedák</a:t>
            </a:r>
            <a:endParaRPr lang="cs-CZ" dirty="0"/>
          </a:p>
          <a:p>
            <a:r>
              <a:rPr lang="sk-SK" dirty="0"/>
              <a:t>Logopéd- </a:t>
            </a:r>
            <a:r>
              <a:rPr lang="sk-SK" dirty="0" err="1"/>
              <a:t>dysartie</a:t>
            </a:r>
            <a:r>
              <a:rPr lang="sk-SK" dirty="0"/>
              <a:t>, respirační cvičení, </a:t>
            </a:r>
            <a:r>
              <a:rPr lang="sk-SK" dirty="0" err="1"/>
              <a:t>dysfonie</a:t>
            </a:r>
            <a:r>
              <a:rPr lang="sk-SK" dirty="0"/>
              <a:t> </a:t>
            </a:r>
          </a:p>
          <a:p>
            <a:r>
              <a:rPr lang="sk-SK" dirty="0" err="1"/>
              <a:t>Lékař</a:t>
            </a:r>
            <a:r>
              <a:rPr lang="sk-SK" dirty="0"/>
              <a:t> - nový vozík</a:t>
            </a:r>
          </a:p>
          <a:p>
            <a:r>
              <a:rPr lang="sk-SK" dirty="0" err="1"/>
              <a:t>Sociální</a:t>
            </a:r>
            <a:r>
              <a:rPr lang="sk-SK" dirty="0"/>
              <a:t> pracovnice- nové </a:t>
            </a:r>
            <a:r>
              <a:rPr lang="sk-SK" dirty="0" err="1"/>
              <a:t>sociální</a:t>
            </a:r>
            <a:r>
              <a:rPr lang="sk-SK" dirty="0"/>
              <a:t> </a:t>
            </a:r>
            <a:r>
              <a:rPr lang="sk-SK" dirty="0" err="1"/>
              <a:t>zařízení</a:t>
            </a:r>
            <a:r>
              <a:rPr lang="sk-S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4739455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144</Words>
  <Application>Microsoft Office PowerPoint</Application>
  <PresentationFormat>Širokouhlá</PresentationFormat>
  <Paragraphs>12</Paragraphs>
  <Slides>3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</vt:i4>
      </vt:variant>
    </vt:vector>
  </HeadingPairs>
  <TitlesOfParts>
    <vt:vector size="8" baseType="lpstr">
      <vt:lpstr>Abadi ExtraLight</vt:lpstr>
      <vt:lpstr>Aptos</vt:lpstr>
      <vt:lpstr>Aptos Display</vt:lpstr>
      <vt:lpstr>Arial</vt:lpstr>
      <vt:lpstr>Motív Office</vt:lpstr>
      <vt:lpstr>Terapie</vt:lpstr>
      <vt:lpstr>Prezentácia programu PowerPoint</vt:lpstr>
      <vt:lpstr>Jiní terapeuté v týmu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Rebecca Schererová</dc:creator>
  <cp:lastModifiedBy>Rebecca Schererová</cp:lastModifiedBy>
  <cp:revision>4</cp:revision>
  <dcterms:created xsi:type="dcterms:W3CDTF">2025-12-19T08:22:42Z</dcterms:created>
  <dcterms:modified xsi:type="dcterms:W3CDTF">2025-12-19T09:54:29Z</dcterms:modified>
</cp:coreProperties>
</file>